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268" r:id="rId3"/>
    <p:sldId id="269" r:id="rId4"/>
    <p:sldId id="334" r:id="rId5"/>
    <p:sldId id="335" r:id="rId6"/>
    <p:sldId id="337" r:id="rId7"/>
    <p:sldId id="308" r:id="rId8"/>
    <p:sldId id="338" r:id="rId9"/>
    <p:sldId id="450" r:id="rId10"/>
    <p:sldId id="392" r:id="rId11"/>
    <p:sldId id="393" r:id="rId12"/>
    <p:sldId id="340" r:id="rId13"/>
    <p:sldId id="275" r:id="rId14"/>
    <p:sldId id="277" r:id="rId15"/>
    <p:sldId id="278" r:id="rId16"/>
    <p:sldId id="280" r:id="rId17"/>
    <p:sldId id="317" r:id="rId18"/>
    <p:sldId id="318" r:id="rId19"/>
    <p:sldId id="449" r:id="rId20"/>
    <p:sldId id="394" r:id="rId21"/>
    <p:sldId id="395" r:id="rId22"/>
    <p:sldId id="447" r:id="rId23"/>
    <p:sldId id="396" r:id="rId24"/>
    <p:sldId id="448" r:id="rId25"/>
    <p:sldId id="298" r:id="rId26"/>
    <p:sldId id="397" r:id="rId27"/>
    <p:sldId id="299" r:id="rId28"/>
    <p:sldId id="398" r:id="rId29"/>
    <p:sldId id="302" r:id="rId30"/>
    <p:sldId id="301" r:id="rId31"/>
    <p:sldId id="399" r:id="rId32"/>
    <p:sldId id="305" r:id="rId33"/>
    <p:sldId id="466" r:id="rId34"/>
    <p:sldId id="306" r:id="rId35"/>
    <p:sldId id="307" r:id="rId36"/>
    <p:sldId id="310" r:id="rId37"/>
    <p:sldId id="313" r:id="rId38"/>
    <p:sldId id="452" r:id="rId39"/>
    <p:sldId id="314" r:id="rId40"/>
    <p:sldId id="325" r:id="rId41"/>
    <p:sldId id="328" r:id="rId42"/>
    <p:sldId id="400" r:id="rId43"/>
    <p:sldId id="401" r:id="rId44"/>
    <p:sldId id="402" r:id="rId45"/>
    <p:sldId id="331" r:id="rId46"/>
    <p:sldId id="346" r:id="rId47"/>
    <p:sldId id="349" r:id="rId48"/>
    <p:sldId id="350" r:id="rId49"/>
    <p:sldId id="459" r:id="rId50"/>
    <p:sldId id="351" r:id="rId51"/>
    <p:sldId id="404" r:id="rId52"/>
    <p:sldId id="405" r:id="rId53"/>
    <p:sldId id="406" r:id="rId54"/>
    <p:sldId id="407" r:id="rId55"/>
    <p:sldId id="408" r:id="rId56"/>
    <p:sldId id="409" r:id="rId57"/>
    <p:sldId id="411" r:id="rId58"/>
    <p:sldId id="410" r:id="rId59"/>
    <p:sldId id="412" r:id="rId60"/>
    <p:sldId id="413" r:id="rId61"/>
    <p:sldId id="414" r:id="rId62"/>
    <p:sldId id="415" r:id="rId63"/>
    <p:sldId id="417" r:id="rId64"/>
    <p:sldId id="418" r:id="rId65"/>
    <p:sldId id="419" r:id="rId66"/>
    <p:sldId id="420" r:id="rId67"/>
    <p:sldId id="421" r:id="rId68"/>
    <p:sldId id="422" r:id="rId69"/>
    <p:sldId id="357" r:id="rId70"/>
    <p:sldId id="445" r:id="rId71"/>
    <p:sldId id="361" r:id="rId72"/>
    <p:sldId id="462" r:id="rId73"/>
    <p:sldId id="463" r:id="rId74"/>
    <p:sldId id="464" r:id="rId75"/>
    <p:sldId id="365" r:id="rId76"/>
    <p:sldId id="366" r:id="rId77"/>
    <p:sldId id="367" r:id="rId78"/>
    <p:sldId id="373" r:id="rId79"/>
    <p:sldId id="375" r:id="rId80"/>
    <p:sldId id="376" r:id="rId81"/>
    <p:sldId id="423" r:id="rId82"/>
    <p:sldId id="424" r:id="rId83"/>
    <p:sldId id="377" r:id="rId84"/>
    <p:sldId id="379" r:id="rId85"/>
    <p:sldId id="380" r:id="rId86"/>
    <p:sldId id="387" r:id="rId87"/>
    <p:sldId id="386" r:id="rId88"/>
    <p:sldId id="385" r:id="rId89"/>
    <p:sldId id="384" r:id="rId90"/>
    <p:sldId id="388" r:id="rId91"/>
    <p:sldId id="429" r:id="rId92"/>
    <p:sldId id="389" r:id="rId93"/>
    <p:sldId id="467" r:id="rId94"/>
    <p:sldId id="430" r:id="rId95"/>
    <p:sldId id="431" r:id="rId96"/>
    <p:sldId id="432" r:id="rId97"/>
    <p:sldId id="433" r:id="rId98"/>
    <p:sldId id="434" r:id="rId99"/>
    <p:sldId id="435" r:id="rId100"/>
    <p:sldId id="436" r:id="rId101"/>
    <p:sldId id="465" r:id="rId102"/>
    <p:sldId id="437" r:id="rId103"/>
    <p:sldId id="460" r:id="rId104"/>
    <p:sldId id="461" r:id="rId105"/>
    <p:sldId id="438" r:id="rId106"/>
    <p:sldId id="453" r:id="rId107"/>
    <p:sldId id="454" r:id="rId108"/>
    <p:sldId id="455" r:id="rId109"/>
    <p:sldId id="456" r:id="rId110"/>
    <p:sldId id="457" r:id="rId111"/>
    <p:sldId id="458" r:id="rId112"/>
    <p:sldId id="390" r:id="rId113"/>
    <p:sldId id="39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444F2A-B59C-42F0-A285-C3AA51961C5F}" v="757" dt="2023-01-09T02:05:33.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66" d="100"/>
          <a:sy n="66" d="100"/>
        </p:scale>
        <p:origin x="1068" y="4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BD444F2A-B59C-42F0-A285-C3AA51961C5F}"/>
    <pc:docChg chg="undo custSel addSld delSld modSld sldOrd">
      <pc:chgData name="Seth Petry-Johnson" userId="9311b3db184b81f9" providerId="LiveId" clId="{BD444F2A-B59C-42F0-A285-C3AA51961C5F}" dt="2023-01-09T02:05:39.994" v="7703" actId="6549"/>
      <pc:docMkLst>
        <pc:docMk/>
      </pc:docMkLst>
      <pc:sldChg chg="modNotesTx">
        <pc:chgData name="Seth Petry-Johnson" userId="9311b3db184b81f9" providerId="LiveId" clId="{BD444F2A-B59C-42F0-A285-C3AA51961C5F}" dt="2023-01-09T01:06:39.534" v="6287" actId="20577"/>
        <pc:sldMkLst>
          <pc:docMk/>
          <pc:sldMk cId="3498705542" sldId="280"/>
        </pc:sldMkLst>
      </pc:sldChg>
      <pc:sldChg chg="modNotesTx">
        <pc:chgData name="Seth Petry-Johnson" userId="9311b3db184b81f9" providerId="LiveId" clId="{BD444F2A-B59C-42F0-A285-C3AA51961C5F}" dt="2023-01-09T01:14:55.512" v="6666" actId="20577"/>
        <pc:sldMkLst>
          <pc:docMk/>
          <pc:sldMk cId="2594549048" sldId="298"/>
        </pc:sldMkLst>
      </pc:sldChg>
      <pc:sldChg chg="modNotesTx">
        <pc:chgData name="Seth Petry-Johnson" userId="9311b3db184b81f9" providerId="LiveId" clId="{BD444F2A-B59C-42F0-A285-C3AA51961C5F}" dt="2023-01-09T01:16:36.845" v="6691" actId="20577"/>
        <pc:sldMkLst>
          <pc:docMk/>
          <pc:sldMk cId="2533017543" sldId="299"/>
        </pc:sldMkLst>
      </pc:sldChg>
      <pc:sldChg chg="modNotesTx">
        <pc:chgData name="Seth Petry-Johnson" userId="9311b3db184b81f9" providerId="LiveId" clId="{BD444F2A-B59C-42F0-A285-C3AA51961C5F}" dt="2023-01-09T00:37:42.087" v="4821" actId="20577"/>
        <pc:sldMkLst>
          <pc:docMk/>
          <pc:sldMk cId="626113547" sldId="302"/>
        </pc:sldMkLst>
      </pc:sldChg>
      <pc:sldChg chg="modNotesTx">
        <pc:chgData name="Seth Petry-Johnson" userId="9311b3db184b81f9" providerId="LiveId" clId="{BD444F2A-B59C-42F0-A285-C3AA51961C5F}" dt="2023-01-08T16:31:45.981" v="2560" actId="6549"/>
        <pc:sldMkLst>
          <pc:docMk/>
          <pc:sldMk cId="4273185211" sldId="305"/>
        </pc:sldMkLst>
      </pc:sldChg>
      <pc:sldChg chg="addSp modSp mod modTransition modNotesTx">
        <pc:chgData name="Seth Petry-Johnson" userId="9311b3db184b81f9" providerId="LiveId" clId="{BD444F2A-B59C-42F0-A285-C3AA51961C5F}" dt="2023-01-09T00:52:37.014" v="5883" actId="6549"/>
        <pc:sldMkLst>
          <pc:docMk/>
          <pc:sldMk cId="4002372066" sldId="306"/>
        </pc:sldMkLst>
        <pc:spChg chg="add mod ord">
          <ac:chgData name="Seth Petry-Johnson" userId="9311b3db184b81f9" providerId="LiveId" clId="{BD444F2A-B59C-42F0-A285-C3AA51961C5F}" dt="2023-01-09T00:51:49.392" v="5754" actId="13244"/>
          <ac:spMkLst>
            <pc:docMk/>
            <pc:sldMk cId="4002372066" sldId="306"/>
            <ac:spMk id="6" creationId="{30D80C6D-E43F-FE59-115B-933B4344AACA}"/>
          </ac:spMkLst>
        </pc:spChg>
        <pc:spChg chg="add mod ord">
          <ac:chgData name="Seth Petry-Johnson" userId="9311b3db184b81f9" providerId="LiveId" clId="{BD444F2A-B59C-42F0-A285-C3AA51961C5F}" dt="2023-01-09T00:51:49.392" v="5754" actId="13244"/>
          <ac:spMkLst>
            <pc:docMk/>
            <pc:sldMk cId="4002372066" sldId="306"/>
            <ac:spMk id="25" creationId="{877BD9E9-7300-B701-AA9D-88FC4511B7BE}"/>
          </ac:spMkLst>
        </pc:spChg>
        <pc:spChg chg="add mod ord">
          <ac:chgData name="Seth Petry-Johnson" userId="9311b3db184b81f9" providerId="LiveId" clId="{BD444F2A-B59C-42F0-A285-C3AA51961C5F}" dt="2023-01-09T00:51:49.392" v="5754" actId="13244"/>
          <ac:spMkLst>
            <pc:docMk/>
            <pc:sldMk cId="4002372066" sldId="306"/>
            <ac:spMk id="26" creationId="{862C117F-A6DF-B82C-7D86-1672160DCC92}"/>
          </ac:spMkLst>
        </pc:spChg>
      </pc:sldChg>
      <pc:sldChg chg="modNotesTx">
        <pc:chgData name="Seth Petry-Johnson" userId="9311b3db184b81f9" providerId="LiveId" clId="{BD444F2A-B59C-42F0-A285-C3AA51961C5F}" dt="2023-01-09T00:46:26.615" v="5366" actId="20577"/>
        <pc:sldMkLst>
          <pc:docMk/>
          <pc:sldMk cId="2280226277" sldId="310"/>
        </pc:sldMkLst>
      </pc:sldChg>
      <pc:sldChg chg="modNotesTx">
        <pc:chgData name="Seth Petry-Johnson" userId="9311b3db184b81f9" providerId="LiveId" clId="{BD444F2A-B59C-42F0-A285-C3AA51961C5F}" dt="2023-01-09T00:46:21.536" v="5362" actId="20577"/>
        <pc:sldMkLst>
          <pc:docMk/>
          <pc:sldMk cId="1674017935" sldId="313"/>
        </pc:sldMkLst>
      </pc:sldChg>
      <pc:sldChg chg="modNotesTx">
        <pc:chgData name="Seth Petry-Johnson" userId="9311b3db184b81f9" providerId="LiveId" clId="{BD444F2A-B59C-42F0-A285-C3AA51961C5F}" dt="2023-01-09T01:25:07.487" v="6798" actId="6549"/>
        <pc:sldMkLst>
          <pc:docMk/>
          <pc:sldMk cId="1173441624" sldId="314"/>
        </pc:sldMkLst>
      </pc:sldChg>
      <pc:sldChg chg="modNotesTx">
        <pc:chgData name="Seth Petry-Johnson" userId="9311b3db184b81f9" providerId="LiveId" clId="{BD444F2A-B59C-42F0-A285-C3AA51961C5F}" dt="2023-01-09T01:08:21.248" v="6614" actId="20577"/>
        <pc:sldMkLst>
          <pc:docMk/>
          <pc:sldMk cId="2329193593" sldId="317"/>
        </pc:sldMkLst>
      </pc:sldChg>
      <pc:sldChg chg="modNotesTx">
        <pc:chgData name="Seth Petry-Johnson" userId="9311b3db184b81f9" providerId="LiveId" clId="{BD444F2A-B59C-42F0-A285-C3AA51961C5F}" dt="2023-01-08T16:30:19.628" v="2460" actId="20577"/>
        <pc:sldMkLst>
          <pc:docMk/>
          <pc:sldMk cId="1018520867" sldId="334"/>
        </pc:sldMkLst>
      </pc:sldChg>
      <pc:sldChg chg="modNotesTx">
        <pc:chgData name="Seth Petry-Johnson" userId="9311b3db184b81f9" providerId="LiveId" clId="{BD444F2A-B59C-42F0-A285-C3AA51961C5F}" dt="2023-01-08T16:30:29.115" v="2473" actId="20577"/>
        <pc:sldMkLst>
          <pc:docMk/>
          <pc:sldMk cId="2442817900" sldId="335"/>
        </pc:sldMkLst>
      </pc:sldChg>
      <pc:sldChg chg="addSp delSp modSp mod modNotesTx">
        <pc:chgData name="Seth Petry-Johnson" userId="9311b3db184b81f9" providerId="LiveId" clId="{BD444F2A-B59C-42F0-A285-C3AA51961C5F}" dt="2023-01-08T16:32:29.892" v="2564" actId="6549"/>
        <pc:sldMkLst>
          <pc:docMk/>
          <pc:sldMk cId="2461801113" sldId="350"/>
        </pc:sldMkLst>
        <pc:picChg chg="add del mod">
          <ac:chgData name="Seth Petry-Johnson" userId="9311b3db184b81f9" providerId="LiveId" clId="{BD444F2A-B59C-42F0-A285-C3AA51961C5F}" dt="2023-01-07T18:02:30.810" v="2298" actId="478"/>
          <ac:picMkLst>
            <pc:docMk/>
            <pc:sldMk cId="2461801113" sldId="350"/>
            <ac:picMk id="7" creationId="{8A18B3CE-F1D6-7C9E-8ECE-1D903E8625B1}"/>
          </ac:picMkLst>
        </pc:picChg>
      </pc:sldChg>
      <pc:sldChg chg="addSp modSp mod modTransition modNotesTx">
        <pc:chgData name="Seth Petry-Johnson" userId="9311b3db184b81f9" providerId="LiveId" clId="{BD444F2A-B59C-42F0-A285-C3AA51961C5F}" dt="2023-01-08T16:32:08.029" v="2562" actId="6549"/>
        <pc:sldMkLst>
          <pc:docMk/>
          <pc:sldMk cId="3516217633" sldId="351"/>
        </pc:sldMkLst>
        <pc:picChg chg="add mod ord">
          <ac:chgData name="Seth Petry-Johnson" userId="9311b3db184b81f9" providerId="LiveId" clId="{BD444F2A-B59C-42F0-A285-C3AA51961C5F}" dt="2023-01-07T18:03:52.389" v="2307" actId="1035"/>
          <ac:picMkLst>
            <pc:docMk/>
            <pc:sldMk cId="3516217633" sldId="351"/>
            <ac:picMk id="3" creationId="{B34D0EE0-7871-2662-0EFF-C41F0AD26753}"/>
          </ac:picMkLst>
        </pc:picChg>
        <pc:picChg chg="mod">
          <ac:chgData name="Seth Petry-Johnson" userId="9311b3db184b81f9" providerId="LiveId" clId="{BD444F2A-B59C-42F0-A285-C3AA51961C5F}" dt="2023-01-07T18:02:45.577" v="2299" actId="962"/>
          <ac:picMkLst>
            <pc:docMk/>
            <pc:sldMk cId="3516217633" sldId="351"/>
            <ac:picMk id="7" creationId="{3654393D-A61A-5CF3-F50A-69689DFF2146}"/>
          </ac:picMkLst>
        </pc:picChg>
      </pc:sldChg>
      <pc:sldChg chg="modNotesTx">
        <pc:chgData name="Seth Petry-Johnson" userId="9311b3db184b81f9" providerId="LiveId" clId="{BD444F2A-B59C-42F0-A285-C3AA51961C5F}" dt="2023-01-09T01:43:25.096" v="7328" actId="6549"/>
        <pc:sldMkLst>
          <pc:docMk/>
          <pc:sldMk cId="530460796" sldId="357"/>
        </pc:sldMkLst>
      </pc:sldChg>
      <pc:sldChg chg="modAnim modNotesTx">
        <pc:chgData name="Seth Petry-Johnson" userId="9311b3db184b81f9" providerId="LiveId" clId="{BD444F2A-B59C-42F0-A285-C3AA51961C5F}" dt="2023-01-09T00:36:20.965" v="4799" actId="20577"/>
        <pc:sldMkLst>
          <pc:docMk/>
          <pc:sldMk cId="3318490081" sldId="361"/>
        </pc:sldMkLst>
      </pc:sldChg>
      <pc:sldChg chg="del">
        <pc:chgData name="Seth Petry-Johnson" userId="9311b3db184b81f9" providerId="LiveId" clId="{BD444F2A-B59C-42F0-A285-C3AA51961C5F}" dt="2023-01-08T22:55:23.203" v="4324" actId="47"/>
        <pc:sldMkLst>
          <pc:docMk/>
          <pc:sldMk cId="2430083133" sldId="364"/>
        </pc:sldMkLst>
      </pc:sldChg>
      <pc:sldChg chg="modNotesTx">
        <pc:chgData name="Seth Petry-Johnson" userId="9311b3db184b81f9" providerId="LiveId" clId="{BD444F2A-B59C-42F0-A285-C3AA51961C5F}" dt="2023-01-08T22:36:17.426" v="2719" actId="6549"/>
        <pc:sldMkLst>
          <pc:docMk/>
          <pc:sldMk cId="1318025198" sldId="367"/>
        </pc:sldMkLst>
      </pc:sldChg>
      <pc:sldChg chg="modNotesTx">
        <pc:chgData name="Seth Petry-Johnson" userId="9311b3db184b81f9" providerId="LiveId" clId="{BD444F2A-B59C-42F0-A285-C3AA51961C5F}" dt="2023-01-09T01:55:17.010" v="7412" actId="20577"/>
        <pc:sldMkLst>
          <pc:docMk/>
          <pc:sldMk cId="2211494777" sldId="375"/>
        </pc:sldMkLst>
      </pc:sldChg>
      <pc:sldChg chg="modNotesTx">
        <pc:chgData name="Seth Petry-Johnson" userId="9311b3db184b81f9" providerId="LiveId" clId="{BD444F2A-B59C-42F0-A285-C3AA51961C5F}" dt="2023-01-09T02:00:03.536" v="7577" actId="6549"/>
        <pc:sldMkLst>
          <pc:docMk/>
          <pc:sldMk cId="2696503825" sldId="379"/>
        </pc:sldMkLst>
      </pc:sldChg>
      <pc:sldChg chg="modNotesTx">
        <pc:chgData name="Seth Petry-Johnson" userId="9311b3db184b81f9" providerId="LiveId" clId="{BD444F2A-B59C-42F0-A285-C3AA51961C5F}" dt="2023-01-09T02:03:22.784" v="7697" actId="6549"/>
        <pc:sldMkLst>
          <pc:docMk/>
          <pc:sldMk cId="2573164783" sldId="384"/>
        </pc:sldMkLst>
      </pc:sldChg>
      <pc:sldChg chg="modNotesTx">
        <pc:chgData name="Seth Petry-Johnson" userId="9311b3db184b81f9" providerId="LiveId" clId="{BD444F2A-B59C-42F0-A285-C3AA51961C5F}" dt="2023-01-09T02:02:16.953" v="7578" actId="6549"/>
        <pc:sldMkLst>
          <pc:docMk/>
          <pc:sldMk cId="1675212280" sldId="385"/>
        </pc:sldMkLst>
      </pc:sldChg>
      <pc:sldChg chg="delSp mod delAnim modNotesTx">
        <pc:chgData name="Seth Petry-Johnson" userId="9311b3db184b81f9" providerId="LiveId" clId="{BD444F2A-B59C-42F0-A285-C3AA51961C5F}" dt="2023-01-09T02:05:12.183" v="7700" actId="6549"/>
        <pc:sldMkLst>
          <pc:docMk/>
          <pc:sldMk cId="788250307" sldId="389"/>
        </pc:sldMkLst>
        <pc:spChg chg="del">
          <ac:chgData name="Seth Petry-Johnson" userId="9311b3db184b81f9" providerId="LiveId" clId="{BD444F2A-B59C-42F0-A285-C3AA51961C5F}" dt="2023-01-09T02:05:07.779" v="7699" actId="478"/>
          <ac:spMkLst>
            <pc:docMk/>
            <pc:sldMk cId="788250307" sldId="389"/>
            <ac:spMk id="14" creationId="{CA39FFDD-9252-B40B-F813-B786D613A940}"/>
          </ac:spMkLst>
        </pc:spChg>
      </pc:sldChg>
      <pc:sldChg chg="modNotesTx">
        <pc:chgData name="Seth Petry-Johnson" userId="9311b3db184b81f9" providerId="LiveId" clId="{BD444F2A-B59C-42F0-A285-C3AA51961C5F}" dt="2023-01-09T00:54:58.302" v="6126" actId="20577"/>
        <pc:sldMkLst>
          <pc:docMk/>
          <pc:sldMk cId="1969007053" sldId="392"/>
        </pc:sldMkLst>
      </pc:sldChg>
      <pc:sldChg chg="modNotesTx">
        <pc:chgData name="Seth Petry-Johnson" userId="9311b3db184b81f9" providerId="LiveId" clId="{BD444F2A-B59C-42F0-A285-C3AA51961C5F}" dt="2023-01-09T00:54:27.367" v="6122" actId="6549"/>
        <pc:sldMkLst>
          <pc:docMk/>
          <pc:sldMk cId="2458249070" sldId="393"/>
        </pc:sldMkLst>
      </pc:sldChg>
      <pc:sldChg chg="modNotesTx">
        <pc:chgData name="Seth Petry-Johnson" userId="9311b3db184b81f9" providerId="LiveId" clId="{BD444F2A-B59C-42F0-A285-C3AA51961C5F}" dt="2023-01-09T01:12:08.097" v="6615" actId="6549"/>
        <pc:sldMkLst>
          <pc:docMk/>
          <pc:sldMk cId="2356256740" sldId="395"/>
        </pc:sldMkLst>
      </pc:sldChg>
      <pc:sldChg chg="modNotesTx">
        <pc:chgData name="Seth Petry-Johnson" userId="9311b3db184b81f9" providerId="LiveId" clId="{BD444F2A-B59C-42F0-A285-C3AA51961C5F}" dt="2023-01-09T01:19:04.631" v="6706" actId="6549"/>
        <pc:sldMkLst>
          <pc:docMk/>
          <pc:sldMk cId="3459234589" sldId="399"/>
        </pc:sldMkLst>
      </pc:sldChg>
      <pc:sldChg chg="delSp modSp mod">
        <pc:chgData name="Seth Petry-Johnson" userId="9311b3db184b81f9" providerId="LiveId" clId="{BD444F2A-B59C-42F0-A285-C3AA51961C5F}" dt="2023-01-07T18:04:32.724" v="2313" actId="478"/>
        <pc:sldMkLst>
          <pc:docMk/>
          <pc:sldMk cId="2585706000" sldId="404"/>
        </pc:sldMkLst>
        <pc:picChg chg="mod">
          <ac:chgData name="Seth Petry-Johnson" userId="9311b3db184b81f9" providerId="LiveId" clId="{BD444F2A-B59C-42F0-A285-C3AA51961C5F}" dt="2023-01-07T18:04:23.841" v="2312" actId="962"/>
          <ac:picMkLst>
            <pc:docMk/>
            <pc:sldMk cId="2585706000" sldId="404"/>
            <ac:picMk id="7" creationId="{3654393D-A61A-5CF3-F50A-69689DFF2146}"/>
          </ac:picMkLst>
        </pc:picChg>
        <pc:picChg chg="del">
          <ac:chgData name="Seth Petry-Johnson" userId="9311b3db184b81f9" providerId="LiveId" clId="{BD444F2A-B59C-42F0-A285-C3AA51961C5F}" dt="2023-01-07T18:04:32.724" v="2313" actId="478"/>
          <ac:picMkLst>
            <pc:docMk/>
            <pc:sldMk cId="2585706000" sldId="404"/>
            <ac:picMk id="29" creationId="{E0964296-FF9E-3E62-F75B-EE0FE54A0DFA}"/>
          </ac:picMkLst>
        </pc:picChg>
      </pc:sldChg>
      <pc:sldChg chg="delSp modSp mod">
        <pc:chgData name="Seth Petry-Johnson" userId="9311b3db184b81f9" providerId="LiveId" clId="{BD444F2A-B59C-42F0-A285-C3AA51961C5F}" dt="2023-01-07T18:04:44.596" v="2315" actId="478"/>
        <pc:sldMkLst>
          <pc:docMk/>
          <pc:sldMk cId="1117055663" sldId="405"/>
        </pc:sldMkLst>
        <pc:picChg chg="mod">
          <ac:chgData name="Seth Petry-Johnson" userId="9311b3db184b81f9" providerId="LiveId" clId="{BD444F2A-B59C-42F0-A285-C3AA51961C5F}" dt="2023-01-07T18:04:38.746" v="2314" actId="962"/>
          <ac:picMkLst>
            <pc:docMk/>
            <pc:sldMk cId="1117055663" sldId="405"/>
            <ac:picMk id="7" creationId="{3654393D-A61A-5CF3-F50A-69689DFF2146}"/>
          </ac:picMkLst>
        </pc:picChg>
        <pc:picChg chg="del">
          <ac:chgData name="Seth Petry-Johnson" userId="9311b3db184b81f9" providerId="LiveId" clId="{BD444F2A-B59C-42F0-A285-C3AA51961C5F}" dt="2023-01-07T18:04:44.596" v="2315" actId="478"/>
          <ac:picMkLst>
            <pc:docMk/>
            <pc:sldMk cId="1117055663" sldId="405"/>
            <ac:picMk id="29" creationId="{E0964296-FF9E-3E62-F75B-EE0FE54A0DFA}"/>
          </ac:picMkLst>
        </pc:picChg>
      </pc:sldChg>
      <pc:sldChg chg="delSp modSp mod">
        <pc:chgData name="Seth Petry-Johnson" userId="9311b3db184b81f9" providerId="LiveId" clId="{BD444F2A-B59C-42F0-A285-C3AA51961C5F}" dt="2023-01-07T18:04:59.681" v="2317" actId="478"/>
        <pc:sldMkLst>
          <pc:docMk/>
          <pc:sldMk cId="1088453128" sldId="406"/>
        </pc:sldMkLst>
        <pc:picChg chg="mod">
          <ac:chgData name="Seth Petry-Johnson" userId="9311b3db184b81f9" providerId="LiveId" clId="{BD444F2A-B59C-42F0-A285-C3AA51961C5F}" dt="2023-01-07T18:04:51.081" v="2316" actId="962"/>
          <ac:picMkLst>
            <pc:docMk/>
            <pc:sldMk cId="1088453128" sldId="406"/>
            <ac:picMk id="7" creationId="{3654393D-A61A-5CF3-F50A-69689DFF2146}"/>
          </ac:picMkLst>
        </pc:picChg>
        <pc:picChg chg="del">
          <ac:chgData name="Seth Petry-Johnson" userId="9311b3db184b81f9" providerId="LiveId" clId="{BD444F2A-B59C-42F0-A285-C3AA51961C5F}" dt="2023-01-07T18:04:59.681" v="2317" actId="478"/>
          <ac:picMkLst>
            <pc:docMk/>
            <pc:sldMk cId="1088453128" sldId="406"/>
            <ac:picMk id="29" creationId="{E0964296-FF9E-3E62-F75B-EE0FE54A0DFA}"/>
          </ac:picMkLst>
        </pc:picChg>
      </pc:sldChg>
      <pc:sldChg chg="modSp modNotesTx">
        <pc:chgData name="Seth Petry-Johnson" userId="9311b3db184b81f9" providerId="LiveId" clId="{BD444F2A-B59C-42F0-A285-C3AA51961C5F}" dt="2023-01-09T01:30:59.975" v="6820" actId="20577"/>
        <pc:sldMkLst>
          <pc:docMk/>
          <pc:sldMk cId="464515010" sldId="407"/>
        </pc:sldMkLst>
        <pc:picChg chg="mod">
          <ac:chgData name="Seth Petry-Johnson" userId="9311b3db184b81f9" providerId="LiveId" clId="{BD444F2A-B59C-42F0-A285-C3AA51961C5F}" dt="2023-01-07T18:05:06.794" v="2318" actId="962"/>
          <ac:picMkLst>
            <pc:docMk/>
            <pc:sldMk cId="464515010" sldId="407"/>
            <ac:picMk id="7" creationId="{3654393D-A61A-5CF3-F50A-69689DFF2146}"/>
          </ac:picMkLst>
        </pc:picChg>
      </pc:sldChg>
      <pc:sldChg chg="modSp">
        <pc:chgData name="Seth Petry-Johnson" userId="9311b3db184b81f9" providerId="LiveId" clId="{BD444F2A-B59C-42F0-A285-C3AA51961C5F}" dt="2023-01-07T18:05:19.874" v="2319" actId="962"/>
        <pc:sldMkLst>
          <pc:docMk/>
          <pc:sldMk cId="1916016352" sldId="408"/>
        </pc:sldMkLst>
        <pc:picChg chg="mod">
          <ac:chgData name="Seth Petry-Johnson" userId="9311b3db184b81f9" providerId="LiveId" clId="{BD444F2A-B59C-42F0-A285-C3AA51961C5F}" dt="2023-01-07T18:05:19.874" v="2319" actId="962"/>
          <ac:picMkLst>
            <pc:docMk/>
            <pc:sldMk cId="1916016352" sldId="408"/>
            <ac:picMk id="7" creationId="{3654393D-A61A-5CF3-F50A-69689DFF2146}"/>
          </ac:picMkLst>
        </pc:picChg>
      </pc:sldChg>
      <pc:sldChg chg="modSp">
        <pc:chgData name="Seth Petry-Johnson" userId="9311b3db184b81f9" providerId="LiveId" clId="{BD444F2A-B59C-42F0-A285-C3AA51961C5F}" dt="2023-01-07T18:05:25.906" v="2320" actId="962"/>
        <pc:sldMkLst>
          <pc:docMk/>
          <pc:sldMk cId="3052837541" sldId="409"/>
        </pc:sldMkLst>
        <pc:picChg chg="mod">
          <ac:chgData name="Seth Petry-Johnson" userId="9311b3db184b81f9" providerId="LiveId" clId="{BD444F2A-B59C-42F0-A285-C3AA51961C5F}" dt="2023-01-07T18:05:25.906" v="2320" actId="962"/>
          <ac:picMkLst>
            <pc:docMk/>
            <pc:sldMk cId="3052837541" sldId="409"/>
            <ac:picMk id="7" creationId="{3654393D-A61A-5CF3-F50A-69689DFF2146}"/>
          </ac:picMkLst>
        </pc:picChg>
      </pc:sldChg>
      <pc:sldChg chg="modSp">
        <pc:chgData name="Seth Petry-Johnson" userId="9311b3db184b81f9" providerId="LiveId" clId="{BD444F2A-B59C-42F0-A285-C3AA51961C5F}" dt="2023-01-07T18:05:37.368" v="2322" actId="962"/>
        <pc:sldMkLst>
          <pc:docMk/>
          <pc:sldMk cId="535309351" sldId="410"/>
        </pc:sldMkLst>
        <pc:picChg chg="mod">
          <ac:chgData name="Seth Petry-Johnson" userId="9311b3db184b81f9" providerId="LiveId" clId="{BD444F2A-B59C-42F0-A285-C3AA51961C5F}" dt="2023-01-07T18:05:37.368" v="2322" actId="962"/>
          <ac:picMkLst>
            <pc:docMk/>
            <pc:sldMk cId="535309351" sldId="410"/>
            <ac:picMk id="7" creationId="{3654393D-A61A-5CF3-F50A-69689DFF2146}"/>
          </ac:picMkLst>
        </pc:picChg>
      </pc:sldChg>
      <pc:sldChg chg="modSp">
        <pc:chgData name="Seth Petry-Johnson" userId="9311b3db184b81f9" providerId="LiveId" clId="{BD444F2A-B59C-42F0-A285-C3AA51961C5F}" dt="2023-01-07T18:05:32.785" v="2321" actId="962"/>
        <pc:sldMkLst>
          <pc:docMk/>
          <pc:sldMk cId="3650787638" sldId="411"/>
        </pc:sldMkLst>
        <pc:picChg chg="mod">
          <ac:chgData name="Seth Petry-Johnson" userId="9311b3db184b81f9" providerId="LiveId" clId="{BD444F2A-B59C-42F0-A285-C3AA51961C5F}" dt="2023-01-07T18:05:32.785" v="2321" actId="962"/>
          <ac:picMkLst>
            <pc:docMk/>
            <pc:sldMk cId="3650787638" sldId="411"/>
            <ac:picMk id="7" creationId="{3654393D-A61A-5CF3-F50A-69689DFF2146}"/>
          </ac:picMkLst>
        </pc:picChg>
      </pc:sldChg>
      <pc:sldChg chg="modSp">
        <pc:chgData name="Seth Petry-Johnson" userId="9311b3db184b81f9" providerId="LiveId" clId="{BD444F2A-B59C-42F0-A285-C3AA51961C5F}" dt="2023-01-07T18:05:47.026" v="2323" actId="962"/>
        <pc:sldMkLst>
          <pc:docMk/>
          <pc:sldMk cId="3047946771" sldId="412"/>
        </pc:sldMkLst>
        <pc:picChg chg="mod">
          <ac:chgData name="Seth Petry-Johnson" userId="9311b3db184b81f9" providerId="LiveId" clId="{BD444F2A-B59C-42F0-A285-C3AA51961C5F}" dt="2023-01-07T18:05:47.026" v="2323" actId="962"/>
          <ac:picMkLst>
            <pc:docMk/>
            <pc:sldMk cId="3047946771" sldId="412"/>
            <ac:picMk id="7" creationId="{3654393D-A61A-5CF3-F50A-69689DFF2146}"/>
          </ac:picMkLst>
        </pc:picChg>
      </pc:sldChg>
      <pc:sldChg chg="modSp">
        <pc:chgData name="Seth Petry-Johnson" userId="9311b3db184b81f9" providerId="LiveId" clId="{BD444F2A-B59C-42F0-A285-C3AA51961C5F}" dt="2023-01-07T18:05:53.290" v="2324" actId="962"/>
        <pc:sldMkLst>
          <pc:docMk/>
          <pc:sldMk cId="787444634" sldId="413"/>
        </pc:sldMkLst>
        <pc:picChg chg="mod">
          <ac:chgData name="Seth Petry-Johnson" userId="9311b3db184b81f9" providerId="LiveId" clId="{BD444F2A-B59C-42F0-A285-C3AA51961C5F}" dt="2023-01-07T18:05:53.290" v="2324" actId="962"/>
          <ac:picMkLst>
            <pc:docMk/>
            <pc:sldMk cId="787444634" sldId="413"/>
            <ac:picMk id="7" creationId="{3654393D-A61A-5CF3-F50A-69689DFF2146}"/>
          </ac:picMkLst>
        </pc:picChg>
      </pc:sldChg>
      <pc:sldChg chg="modSp">
        <pc:chgData name="Seth Petry-Johnson" userId="9311b3db184b81f9" providerId="LiveId" clId="{BD444F2A-B59C-42F0-A285-C3AA51961C5F}" dt="2023-01-07T18:05:57.562" v="2325" actId="962"/>
        <pc:sldMkLst>
          <pc:docMk/>
          <pc:sldMk cId="2257400597" sldId="414"/>
        </pc:sldMkLst>
        <pc:picChg chg="mod">
          <ac:chgData name="Seth Petry-Johnson" userId="9311b3db184b81f9" providerId="LiveId" clId="{BD444F2A-B59C-42F0-A285-C3AA51961C5F}" dt="2023-01-07T18:05:57.562" v="2325" actId="962"/>
          <ac:picMkLst>
            <pc:docMk/>
            <pc:sldMk cId="2257400597" sldId="414"/>
            <ac:picMk id="7" creationId="{3654393D-A61A-5CF3-F50A-69689DFF2146}"/>
          </ac:picMkLst>
        </pc:picChg>
      </pc:sldChg>
      <pc:sldChg chg="modSp">
        <pc:chgData name="Seth Petry-Johnson" userId="9311b3db184b81f9" providerId="LiveId" clId="{BD444F2A-B59C-42F0-A285-C3AA51961C5F}" dt="2023-01-07T18:06:02.313" v="2326" actId="962"/>
        <pc:sldMkLst>
          <pc:docMk/>
          <pc:sldMk cId="2713864051" sldId="415"/>
        </pc:sldMkLst>
        <pc:picChg chg="mod">
          <ac:chgData name="Seth Petry-Johnson" userId="9311b3db184b81f9" providerId="LiveId" clId="{BD444F2A-B59C-42F0-A285-C3AA51961C5F}" dt="2023-01-07T18:06:02.313" v="2326" actId="962"/>
          <ac:picMkLst>
            <pc:docMk/>
            <pc:sldMk cId="2713864051" sldId="415"/>
            <ac:picMk id="7" creationId="{3654393D-A61A-5CF3-F50A-69689DFF2146}"/>
          </ac:picMkLst>
        </pc:picChg>
      </pc:sldChg>
      <pc:sldChg chg="modSp">
        <pc:chgData name="Seth Petry-Johnson" userId="9311b3db184b81f9" providerId="LiveId" clId="{BD444F2A-B59C-42F0-A285-C3AA51961C5F}" dt="2023-01-07T18:06:07.522" v="2327" actId="962"/>
        <pc:sldMkLst>
          <pc:docMk/>
          <pc:sldMk cId="2504693451" sldId="417"/>
        </pc:sldMkLst>
        <pc:picChg chg="mod">
          <ac:chgData name="Seth Petry-Johnson" userId="9311b3db184b81f9" providerId="LiveId" clId="{BD444F2A-B59C-42F0-A285-C3AA51961C5F}" dt="2023-01-07T18:06:07.522" v="2327" actId="962"/>
          <ac:picMkLst>
            <pc:docMk/>
            <pc:sldMk cId="2504693451" sldId="417"/>
            <ac:picMk id="7" creationId="{3654393D-A61A-5CF3-F50A-69689DFF2146}"/>
          </ac:picMkLst>
        </pc:picChg>
      </pc:sldChg>
      <pc:sldChg chg="modNotesTx">
        <pc:chgData name="Seth Petry-Johnson" userId="9311b3db184b81f9" providerId="LiveId" clId="{BD444F2A-B59C-42F0-A285-C3AA51961C5F}" dt="2023-01-09T01:39:02.535" v="7048" actId="20577"/>
        <pc:sldMkLst>
          <pc:docMk/>
          <pc:sldMk cId="926435464" sldId="421"/>
        </pc:sldMkLst>
      </pc:sldChg>
      <pc:sldChg chg="modSp mod modAnim">
        <pc:chgData name="Seth Petry-Johnson" userId="9311b3db184b81f9" providerId="LiveId" clId="{BD444F2A-B59C-42F0-A285-C3AA51961C5F}" dt="2023-01-09T01:56:37.905" v="7422"/>
        <pc:sldMkLst>
          <pc:docMk/>
          <pc:sldMk cId="1575486379" sldId="423"/>
        </pc:sldMkLst>
        <pc:picChg chg="mod">
          <ac:chgData name="Seth Petry-Johnson" userId="9311b3db184b81f9" providerId="LiveId" clId="{BD444F2A-B59C-42F0-A285-C3AA51961C5F}" dt="2023-01-09T01:56:30.393" v="7420" actId="1038"/>
          <ac:picMkLst>
            <pc:docMk/>
            <pc:sldMk cId="1575486379" sldId="423"/>
            <ac:picMk id="8" creationId="{C536ECEC-F703-8530-4A7A-CF1D5A3BE9AB}"/>
          </ac:picMkLst>
        </pc:picChg>
      </pc:sldChg>
      <pc:sldChg chg="delSp modSp mod delAnim modNotesTx">
        <pc:chgData name="Seth Petry-Johnson" userId="9311b3db184b81f9" providerId="LiveId" clId="{BD444F2A-B59C-42F0-A285-C3AA51961C5F}" dt="2023-01-09T00:39:43.871" v="4831" actId="6549"/>
        <pc:sldMkLst>
          <pc:docMk/>
          <pc:sldMk cId="3432767133" sldId="436"/>
        </pc:sldMkLst>
        <pc:spChg chg="del">
          <ac:chgData name="Seth Petry-Johnson" userId="9311b3db184b81f9" providerId="LiveId" clId="{BD444F2A-B59C-42F0-A285-C3AA51961C5F}" dt="2023-01-09T00:39:35.461" v="4830" actId="478"/>
          <ac:spMkLst>
            <pc:docMk/>
            <pc:sldMk cId="3432767133" sldId="436"/>
            <ac:spMk id="47" creationId="{783E1A33-DAF7-29A4-FED1-D65C43AD434F}"/>
          </ac:spMkLst>
        </pc:spChg>
        <pc:spChg chg="del">
          <ac:chgData name="Seth Petry-Johnson" userId="9311b3db184b81f9" providerId="LiveId" clId="{BD444F2A-B59C-42F0-A285-C3AA51961C5F}" dt="2023-01-09T00:39:32.955" v="4828" actId="478"/>
          <ac:spMkLst>
            <pc:docMk/>
            <pc:sldMk cId="3432767133" sldId="436"/>
            <ac:spMk id="48" creationId="{6D4754B3-DA44-5C61-0059-5C20BB1E1C60}"/>
          </ac:spMkLst>
        </pc:spChg>
        <pc:spChg chg="del">
          <ac:chgData name="Seth Petry-Johnson" userId="9311b3db184b81f9" providerId="LiveId" clId="{BD444F2A-B59C-42F0-A285-C3AA51961C5F}" dt="2023-01-09T00:39:29.372" v="4825" actId="478"/>
          <ac:spMkLst>
            <pc:docMk/>
            <pc:sldMk cId="3432767133" sldId="436"/>
            <ac:spMk id="49" creationId="{170A9D86-9F03-8A9A-BFC7-C0BAF47AF163}"/>
          </ac:spMkLst>
        </pc:spChg>
        <pc:cxnChg chg="del">
          <ac:chgData name="Seth Petry-Johnson" userId="9311b3db184b81f9" providerId="LiveId" clId="{BD444F2A-B59C-42F0-A285-C3AA51961C5F}" dt="2023-01-09T00:39:31.491" v="4827" actId="478"/>
          <ac:cxnSpMkLst>
            <pc:docMk/>
            <pc:sldMk cId="3432767133" sldId="436"/>
            <ac:cxnSpMk id="50" creationId="{76250A67-CB9F-AC80-F3DB-03313A68A195}"/>
          </ac:cxnSpMkLst>
        </pc:cxnChg>
        <pc:cxnChg chg="del mod">
          <ac:chgData name="Seth Petry-Johnson" userId="9311b3db184b81f9" providerId="LiveId" clId="{BD444F2A-B59C-42F0-A285-C3AA51961C5F}" dt="2023-01-09T00:39:30.522" v="4826" actId="478"/>
          <ac:cxnSpMkLst>
            <pc:docMk/>
            <pc:sldMk cId="3432767133" sldId="436"/>
            <ac:cxnSpMk id="51" creationId="{58C984C6-8E5A-F60D-47B5-E0D70192B087}"/>
          </ac:cxnSpMkLst>
        </pc:cxnChg>
        <pc:cxnChg chg="del mod">
          <ac:chgData name="Seth Petry-Johnson" userId="9311b3db184b81f9" providerId="LiveId" clId="{BD444F2A-B59C-42F0-A285-C3AA51961C5F}" dt="2023-01-09T00:39:34.178" v="4829" actId="478"/>
          <ac:cxnSpMkLst>
            <pc:docMk/>
            <pc:sldMk cId="3432767133" sldId="436"/>
            <ac:cxnSpMk id="52" creationId="{3F061645-A2A0-FF58-67D3-BBADEDA0C4D4}"/>
          </ac:cxnSpMkLst>
        </pc:cxnChg>
      </pc:sldChg>
      <pc:sldChg chg="delSp mod modAnim modNotesTx">
        <pc:chgData name="Seth Petry-Johnson" userId="9311b3db184b81f9" providerId="LiveId" clId="{BD444F2A-B59C-42F0-A285-C3AA51961C5F}" dt="2023-01-08T22:38:35.116" v="2728" actId="478"/>
        <pc:sldMkLst>
          <pc:docMk/>
          <pc:sldMk cId="2376971392" sldId="437"/>
        </pc:sldMkLst>
        <pc:cxnChg chg="del">
          <ac:chgData name="Seth Petry-Johnson" userId="9311b3db184b81f9" providerId="LiveId" clId="{BD444F2A-B59C-42F0-A285-C3AA51961C5F}" dt="2023-01-08T22:38:35.116" v="2728" actId="478"/>
          <ac:cxnSpMkLst>
            <pc:docMk/>
            <pc:sldMk cId="2376971392" sldId="437"/>
            <ac:cxnSpMk id="38" creationId="{838C815C-9104-7172-AED5-F66D8C010065}"/>
          </ac:cxnSpMkLst>
        </pc:cxnChg>
        <pc:cxnChg chg="del">
          <ac:chgData name="Seth Petry-Johnson" userId="9311b3db184b81f9" providerId="LiveId" clId="{BD444F2A-B59C-42F0-A285-C3AA51961C5F}" dt="2023-01-08T22:38:34.429" v="2727" actId="478"/>
          <ac:cxnSpMkLst>
            <pc:docMk/>
            <pc:sldMk cId="2376971392" sldId="437"/>
            <ac:cxnSpMk id="42" creationId="{41B275F4-1B2C-5293-D2C6-A135791B7AC9}"/>
          </ac:cxnSpMkLst>
        </pc:cxnChg>
      </pc:sldChg>
      <pc:sldChg chg="addSp delSp modSp mod modNotesTx">
        <pc:chgData name="Seth Petry-Johnson" userId="9311b3db184b81f9" providerId="LiveId" clId="{BD444F2A-B59C-42F0-A285-C3AA51961C5F}" dt="2023-01-07T17:38:10.617" v="467" actId="20577"/>
        <pc:sldMkLst>
          <pc:docMk/>
          <pc:sldMk cId="2263108884" sldId="438"/>
        </pc:sldMkLst>
        <pc:spChg chg="ord">
          <ac:chgData name="Seth Petry-Johnson" userId="9311b3db184b81f9" providerId="LiveId" clId="{BD444F2A-B59C-42F0-A285-C3AA51961C5F}" dt="2023-01-07T17:26:44.970" v="78" actId="13244"/>
          <ac:spMkLst>
            <pc:docMk/>
            <pc:sldMk cId="2263108884" sldId="438"/>
            <ac:spMk id="10" creationId="{77D19F59-E7D9-719D-FFB2-D5AAC8E59386}"/>
          </ac:spMkLst>
        </pc:spChg>
        <pc:spChg chg="add mod ord">
          <ac:chgData name="Seth Petry-Johnson" userId="9311b3db184b81f9" providerId="LiveId" clId="{BD444F2A-B59C-42F0-A285-C3AA51961C5F}" dt="2023-01-07T17:37:21.834" v="405" actId="1035"/>
          <ac:spMkLst>
            <pc:docMk/>
            <pc:sldMk cId="2263108884" sldId="438"/>
            <ac:spMk id="37" creationId="{70E42E45-B675-441C-C87F-E560CCC8BFC6}"/>
          </ac:spMkLst>
        </pc:spChg>
        <pc:picChg chg="add mod ord">
          <ac:chgData name="Seth Petry-Johnson" userId="9311b3db184b81f9" providerId="LiveId" clId="{BD444F2A-B59C-42F0-A285-C3AA51961C5F}" dt="2023-01-07T17:36:01.453" v="333" actId="13244"/>
          <ac:picMkLst>
            <pc:docMk/>
            <pc:sldMk cId="2263108884" sldId="438"/>
            <ac:picMk id="32" creationId="{2E91E71E-B0F5-917B-EDC9-0E879F458534}"/>
          </ac:picMkLst>
        </pc:picChg>
        <pc:picChg chg="add del mod">
          <ac:chgData name="Seth Petry-Johnson" userId="9311b3db184b81f9" providerId="LiveId" clId="{BD444F2A-B59C-42F0-A285-C3AA51961C5F}" dt="2023-01-07T17:36:35.819" v="362"/>
          <ac:picMkLst>
            <pc:docMk/>
            <pc:sldMk cId="2263108884" sldId="438"/>
            <ac:picMk id="33" creationId="{65CF450E-C2E4-8CD2-D86B-0ABC2C18F7A7}"/>
          </ac:picMkLst>
        </pc:picChg>
        <pc:picChg chg="add del mod">
          <ac:chgData name="Seth Petry-Johnson" userId="9311b3db184b81f9" providerId="LiveId" clId="{BD444F2A-B59C-42F0-A285-C3AA51961C5F}" dt="2023-01-07T17:36:41.156" v="364"/>
          <ac:picMkLst>
            <pc:docMk/>
            <pc:sldMk cId="2263108884" sldId="438"/>
            <ac:picMk id="36" creationId="{0D983E9C-919A-BCAD-A4D3-998812943480}"/>
          </ac:picMkLst>
        </pc:picChg>
        <pc:picChg chg="del">
          <ac:chgData name="Seth Petry-Johnson" userId="9311b3db184b81f9" providerId="LiveId" clId="{BD444F2A-B59C-42F0-A285-C3AA51961C5F}" dt="2023-01-07T17:36:05.685" v="334" actId="478"/>
          <ac:picMkLst>
            <pc:docMk/>
            <pc:sldMk cId="2263108884" sldId="438"/>
            <ac:picMk id="40" creationId="{8EDEFDB3-AADF-E488-16BA-A313D89089DE}"/>
          </ac:picMkLst>
        </pc:picChg>
      </pc:sldChg>
      <pc:sldChg chg="del">
        <pc:chgData name="Seth Petry-Johnson" userId="9311b3db184b81f9" providerId="LiveId" clId="{BD444F2A-B59C-42F0-A285-C3AA51961C5F}" dt="2023-01-07T17:38:34.969" v="469" actId="47"/>
        <pc:sldMkLst>
          <pc:docMk/>
          <pc:sldMk cId="643932964" sldId="440"/>
        </pc:sldMkLst>
      </pc:sldChg>
      <pc:sldChg chg="del">
        <pc:chgData name="Seth Petry-Johnson" userId="9311b3db184b81f9" providerId="LiveId" clId="{BD444F2A-B59C-42F0-A285-C3AA51961C5F}" dt="2023-01-07T17:50:55.750" v="1218" actId="47"/>
        <pc:sldMkLst>
          <pc:docMk/>
          <pc:sldMk cId="649083213" sldId="442"/>
        </pc:sldMkLst>
      </pc:sldChg>
      <pc:sldChg chg="del">
        <pc:chgData name="Seth Petry-Johnson" userId="9311b3db184b81f9" providerId="LiveId" clId="{BD444F2A-B59C-42F0-A285-C3AA51961C5F}" dt="2023-01-07T17:57:03.824" v="2168" actId="47"/>
        <pc:sldMkLst>
          <pc:docMk/>
          <pc:sldMk cId="3486365153" sldId="443"/>
        </pc:sldMkLst>
      </pc:sldChg>
      <pc:sldChg chg="del">
        <pc:chgData name="Seth Petry-Johnson" userId="9311b3db184b81f9" providerId="LiveId" clId="{BD444F2A-B59C-42F0-A285-C3AA51961C5F}" dt="2023-01-07T17:58:17.437" v="2238" actId="47"/>
        <pc:sldMkLst>
          <pc:docMk/>
          <pc:sldMk cId="2551996582" sldId="444"/>
        </pc:sldMkLst>
      </pc:sldChg>
      <pc:sldChg chg="modNotesTx">
        <pc:chgData name="Seth Petry-Johnson" userId="9311b3db184b81f9" providerId="LiveId" clId="{BD444F2A-B59C-42F0-A285-C3AA51961C5F}" dt="2023-01-09T01:52:15.427" v="7411" actId="20577"/>
        <pc:sldMkLst>
          <pc:docMk/>
          <pc:sldMk cId="1420688079" sldId="445"/>
        </pc:sldMkLst>
      </pc:sldChg>
      <pc:sldChg chg="addSp delSp modSp add mod modTransition modAnim modNotesTx">
        <pc:chgData name="Seth Petry-Johnson" userId="9311b3db184b81f9" providerId="LiveId" clId="{BD444F2A-B59C-42F0-A285-C3AA51961C5F}" dt="2023-01-07T17:38:17.110" v="468"/>
        <pc:sldMkLst>
          <pc:docMk/>
          <pc:sldMk cId="623483650" sldId="453"/>
        </pc:sldMkLst>
        <pc:spChg chg="del">
          <ac:chgData name="Seth Petry-Johnson" userId="9311b3db184b81f9" providerId="LiveId" clId="{BD444F2A-B59C-42F0-A285-C3AA51961C5F}" dt="2023-01-07T17:27:40.010" v="83" actId="478"/>
          <ac:spMkLst>
            <pc:docMk/>
            <pc:sldMk cId="623483650" sldId="453"/>
            <ac:spMk id="2" creationId="{11CC5497-87CE-FE94-EFAD-F6D0A3E7A136}"/>
          </ac:spMkLst>
        </pc:spChg>
        <pc:spChg chg="mod">
          <ac:chgData name="Seth Petry-Johnson" userId="9311b3db184b81f9" providerId="LiveId" clId="{BD444F2A-B59C-42F0-A285-C3AA51961C5F}" dt="2023-01-07T17:36:26.302" v="360" actId="1036"/>
          <ac:spMkLst>
            <pc:docMk/>
            <pc:sldMk cId="623483650" sldId="453"/>
            <ac:spMk id="4" creationId="{ABDE6F31-155B-5F08-9A07-AD031BF8B111}"/>
          </ac:spMkLst>
        </pc:spChg>
        <pc:spChg chg="mod">
          <ac:chgData name="Seth Petry-Johnson" userId="9311b3db184b81f9" providerId="LiveId" clId="{BD444F2A-B59C-42F0-A285-C3AA51961C5F}" dt="2023-01-07T17:36:26.302" v="360" actId="1036"/>
          <ac:spMkLst>
            <pc:docMk/>
            <pc:sldMk cId="623483650" sldId="453"/>
            <ac:spMk id="5" creationId="{8C59D883-0253-EFF4-8539-C21AA21DFE6F}"/>
          </ac:spMkLst>
        </pc:spChg>
        <pc:spChg chg="mod">
          <ac:chgData name="Seth Petry-Johnson" userId="9311b3db184b81f9" providerId="LiveId" clId="{BD444F2A-B59C-42F0-A285-C3AA51961C5F}" dt="2023-01-07T17:36:26.302" v="360" actId="1036"/>
          <ac:spMkLst>
            <pc:docMk/>
            <pc:sldMk cId="623483650" sldId="453"/>
            <ac:spMk id="8" creationId="{EC22DAFC-8A8A-5D89-99CF-0025A740E5D0}"/>
          </ac:spMkLst>
        </pc:spChg>
        <pc:spChg chg="del">
          <ac:chgData name="Seth Petry-Johnson" userId="9311b3db184b81f9" providerId="LiveId" clId="{BD444F2A-B59C-42F0-A285-C3AA51961C5F}" dt="2023-01-07T17:26:28.275" v="77" actId="478"/>
          <ac:spMkLst>
            <pc:docMk/>
            <pc:sldMk cId="623483650" sldId="453"/>
            <ac:spMk id="9" creationId="{8750CEE0-1B81-D653-C27C-888E6304A43E}"/>
          </ac:spMkLst>
        </pc:spChg>
        <pc:spChg chg="mod ord">
          <ac:chgData name="Seth Petry-Johnson" userId="9311b3db184b81f9" providerId="LiveId" clId="{BD444F2A-B59C-42F0-A285-C3AA51961C5F}" dt="2023-01-07T17:35:13.829" v="247" actId="403"/>
          <ac:spMkLst>
            <pc:docMk/>
            <pc:sldMk cId="623483650" sldId="453"/>
            <ac:spMk id="10" creationId="{77D19F59-E7D9-719D-FFB2-D5AAC8E59386}"/>
          </ac:spMkLst>
        </pc:spChg>
        <pc:spChg chg="del">
          <ac:chgData name="Seth Petry-Johnson" userId="9311b3db184b81f9" providerId="LiveId" clId="{BD444F2A-B59C-42F0-A285-C3AA51961C5F}" dt="2023-01-07T17:27:40.010" v="83" actId="478"/>
          <ac:spMkLst>
            <pc:docMk/>
            <pc:sldMk cId="623483650" sldId="453"/>
            <ac:spMk id="11" creationId="{41C34D8C-DD34-9128-E94C-76BC581D768B}"/>
          </ac:spMkLst>
        </pc:spChg>
        <pc:spChg chg="del">
          <ac:chgData name="Seth Petry-Johnson" userId="9311b3db184b81f9" providerId="LiveId" clId="{BD444F2A-B59C-42F0-A285-C3AA51961C5F}" dt="2023-01-07T17:27:40.010" v="83" actId="478"/>
          <ac:spMkLst>
            <pc:docMk/>
            <pc:sldMk cId="623483650" sldId="453"/>
            <ac:spMk id="12" creationId="{A4A09518-6697-0B03-2A99-CDC14DD326BD}"/>
          </ac:spMkLst>
        </pc:spChg>
        <pc:spChg chg="del">
          <ac:chgData name="Seth Petry-Johnson" userId="9311b3db184b81f9" providerId="LiveId" clId="{BD444F2A-B59C-42F0-A285-C3AA51961C5F}" dt="2023-01-07T17:25:51.953" v="58" actId="478"/>
          <ac:spMkLst>
            <pc:docMk/>
            <pc:sldMk cId="623483650" sldId="453"/>
            <ac:spMk id="14" creationId="{588534B2-9A9E-3768-8CAA-57AF7D0C5146}"/>
          </ac:spMkLst>
        </pc:spChg>
        <pc:spChg chg="del">
          <ac:chgData name="Seth Petry-Johnson" userId="9311b3db184b81f9" providerId="LiveId" clId="{BD444F2A-B59C-42F0-A285-C3AA51961C5F}" dt="2023-01-07T17:25:49.546" v="55" actId="478"/>
          <ac:spMkLst>
            <pc:docMk/>
            <pc:sldMk cId="623483650" sldId="453"/>
            <ac:spMk id="15" creationId="{80CB381E-34C1-41DB-4E99-7A6DA860751B}"/>
          </ac:spMkLst>
        </pc:spChg>
        <pc:spChg chg="del">
          <ac:chgData name="Seth Petry-Johnson" userId="9311b3db184b81f9" providerId="LiveId" clId="{BD444F2A-B59C-42F0-A285-C3AA51961C5F}" dt="2023-01-07T17:25:46.449" v="53" actId="478"/>
          <ac:spMkLst>
            <pc:docMk/>
            <pc:sldMk cId="623483650" sldId="453"/>
            <ac:spMk id="17" creationId="{7DC70CD2-AB23-1158-F6C2-57E4130ECCF7}"/>
          </ac:spMkLst>
        </pc:spChg>
        <pc:spChg chg="add mod ord">
          <ac:chgData name="Seth Petry-Johnson" userId="9311b3db184b81f9" providerId="LiveId" clId="{BD444F2A-B59C-42F0-A285-C3AA51961C5F}" dt="2023-01-07T17:35:30.215" v="249" actId="13244"/>
          <ac:spMkLst>
            <pc:docMk/>
            <pc:sldMk cId="623483650" sldId="453"/>
            <ac:spMk id="42" creationId="{59692EA6-84C0-E98D-8A12-30CF0F903389}"/>
          </ac:spMkLst>
        </pc:spChg>
        <pc:picChg chg="del">
          <ac:chgData name="Seth Petry-Johnson" userId="9311b3db184b81f9" providerId="LiveId" clId="{BD444F2A-B59C-42F0-A285-C3AA51961C5F}" dt="2023-01-07T17:25:45.497" v="52" actId="478"/>
          <ac:picMkLst>
            <pc:docMk/>
            <pc:sldMk cId="623483650" sldId="453"/>
            <ac:picMk id="6" creationId="{B9FB5159-DFEC-8E84-FE57-E9DD7C3EFE5D}"/>
          </ac:picMkLst>
        </pc:picChg>
        <pc:picChg chg="add del mod ord">
          <ac:chgData name="Seth Petry-Johnson" userId="9311b3db184b81f9" providerId="LiveId" clId="{BD444F2A-B59C-42F0-A285-C3AA51961C5F}" dt="2023-01-07T17:30:05.386" v="149" actId="478"/>
          <ac:picMkLst>
            <pc:docMk/>
            <pc:sldMk cId="623483650" sldId="453"/>
            <ac:picMk id="7" creationId="{37220EC2-F2B2-4BF5-68BB-9CCD51B74862}"/>
          </ac:picMkLst>
        </pc:picChg>
        <pc:picChg chg="del">
          <ac:chgData name="Seth Petry-Johnson" userId="9311b3db184b81f9" providerId="LiveId" clId="{BD444F2A-B59C-42F0-A285-C3AA51961C5F}" dt="2023-01-07T17:27:33.651" v="82" actId="478"/>
          <ac:picMkLst>
            <pc:docMk/>
            <pc:sldMk cId="623483650" sldId="453"/>
            <ac:picMk id="30" creationId="{68274F70-98EB-46D5-6A9F-77AADE468398}"/>
          </ac:picMkLst>
        </pc:picChg>
        <pc:picChg chg="mod">
          <ac:chgData name="Seth Petry-Johnson" userId="9311b3db184b81f9" providerId="LiveId" clId="{BD444F2A-B59C-42F0-A285-C3AA51961C5F}" dt="2023-01-07T17:36:26.302" v="360" actId="1036"/>
          <ac:picMkLst>
            <pc:docMk/>
            <pc:sldMk cId="623483650" sldId="453"/>
            <ac:picMk id="31" creationId="{F774B3BF-0ADE-741D-C03D-7B891815757B}"/>
          </ac:picMkLst>
        </pc:picChg>
        <pc:picChg chg="add del mod">
          <ac:chgData name="Seth Petry-Johnson" userId="9311b3db184b81f9" providerId="LiveId" clId="{BD444F2A-B59C-42F0-A285-C3AA51961C5F}" dt="2023-01-07T17:30:57.777" v="179" actId="478"/>
          <ac:picMkLst>
            <pc:docMk/>
            <pc:sldMk cId="623483650" sldId="453"/>
            <ac:picMk id="32" creationId="{5AAE08FF-4E3D-D177-39FA-BF28FAD8F362}"/>
          </ac:picMkLst>
        </pc:picChg>
        <pc:picChg chg="mod">
          <ac:chgData name="Seth Petry-Johnson" userId="9311b3db184b81f9" providerId="LiveId" clId="{BD444F2A-B59C-42F0-A285-C3AA51961C5F}" dt="2023-01-07T17:36:26.302" v="360" actId="1036"/>
          <ac:picMkLst>
            <pc:docMk/>
            <pc:sldMk cId="623483650" sldId="453"/>
            <ac:picMk id="34" creationId="{61E32506-8F68-1C87-1B8A-DAE45AEEBC1C}"/>
          </ac:picMkLst>
        </pc:picChg>
        <pc:picChg chg="mod">
          <ac:chgData name="Seth Petry-Johnson" userId="9311b3db184b81f9" providerId="LiveId" clId="{BD444F2A-B59C-42F0-A285-C3AA51961C5F}" dt="2023-01-07T17:36:26.302" v="360" actId="1036"/>
          <ac:picMkLst>
            <pc:docMk/>
            <pc:sldMk cId="623483650" sldId="453"/>
            <ac:picMk id="35" creationId="{BCE167AF-F324-1CFE-71E4-B3A035115D83}"/>
          </ac:picMkLst>
        </pc:picChg>
        <pc:picChg chg="add del mod">
          <ac:chgData name="Seth Petry-Johnson" userId="9311b3db184b81f9" providerId="LiveId" clId="{BD444F2A-B59C-42F0-A285-C3AA51961C5F}" dt="2023-01-07T17:31:22.003" v="186" actId="478"/>
          <ac:picMkLst>
            <pc:docMk/>
            <pc:sldMk cId="623483650" sldId="453"/>
            <ac:picMk id="36" creationId="{DC01C248-55D3-8D6B-2EA4-8306B30BB398}"/>
          </ac:picMkLst>
        </pc:picChg>
        <pc:picChg chg="add del mod">
          <ac:chgData name="Seth Petry-Johnson" userId="9311b3db184b81f9" providerId="LiveId" clId="{BD444F2A-B59C-42F0-A285-C3AA51961C5F}" dt="2023-01-07T17:32:23.410" v="190" actId="478"/>
          <ac:picMkLst>
            <pc:docMk/>
            <pc:sldMk cId="623483650" sldId="453"/>
            <ac:picMk id="38" creationId="{CE36F84D-1262-9739-C7F4-9DA638001A0D}"/>
          </ac:picMkLst>
        </pc:picChg>
        <pc:picChg chg="del mod modVis">
          <ac:chgData name="Seth Petry-Johnson" userId="9311b3db184b81f9" providerId="LiveId" clId="{BD444F2A-B59C-42F0-A285-C3AA51961C5F}" dt="2023-01-07T17:33:56.051" v="226" actId="478"/>
          <ac:picMkLst>
            <pc:docMk/>
            <pc:sldMk cId="623483650" sldId="453"/>
            <ac:picMk id="40" creationId="{8EDEFDB3-AADF-E488-16BA-A313D89089DE}"/>
          </ac:picMkLst>
        </pc:picChg>
        <pc:picChg chg="add mod ord">
          <ac:chgData name="Seth Petry-Johnson" userId="9311b3db184b81f9" providerId="LiveId" clId="{BD444F2A-B59C-42F0-A285-C3AA51961C5F}" dt="2023-01-07T17:34:10.513" v="228" actId="1037"/>
          <ac:picMkLst>
            <pc:docMk/>
            <pc:sldMk cId="623483650" sldId="453"/>
            <ac:picMk id="41" creationId="{3006A5B3-092C-8414-740C-CEFC4631F521}"/>
          </ac:picMkLst>
        </pc:picChg>
        <pc:cxnChg chg="del">
          <ac:chgData name="Seth Petry-Johnson" userId="9311b3db184b81f9" providerId="LiveId" clId="{BD444F2A-B59C-42F0-A285-C3AA51961C5F}" dt="2023-01-07T17:27:33.651" v="82" actId="478"/>
          <ac:cxnSpMkLst>
            <pc:docMk/>
            <pc:sldMk cId="623483650" sldId="453"/>
            <ac:cxnSpMk id="13" creationId="{C5E7FFCB-52B7-7876-B4E0-908BD9CFE94C}"/>
          </ac:cxnSpMkLst>
        </pc:cxnChg>
        <pc:cxnChg chg="del">
          <ac:chgData name="Seth Petry-Johnson" userId="9311b3db184b81f9" providerId="LiveId" clId="{BD444F2A-B59C-42F0-A285-C3AA51961C5F}" dt="2023-01-07T17:25:50.418" v="56" actId="478"/>
          <ac:cxnSpMkLst>
            <pc:docMk/>
            <pc:sldMk cId="623483650" sldId="453"/>
            <ac:cxnSpMk id="18" creationId="{06895FE8-4F20-750C-DC7C-87D2F1CB32AB}"/>
          </ac:cxnSpMkLst>
        </pc:cxnChg>
        <pc:cxnChg chg="del mod">
          <ac:chgData name="Seth Petry-Johnson" userId="9311b3db184b81f9" providerId="LiveId" clId="{BD444F2A-B59C-42F0-A285-C3AA51961C5F}" dt="2023-01-07T17:25:47.817" v="54" actId="478"/>
          <ac:cxnSpMkLst>
            <pc:docMk/>
            <pc:sldMk cId="623483650" sldId="453"/>
            <ac:cxnSpMk id="23" creationId="{083952B2-4209-0134-B039-C8EA03907917}"/>
          </ac:cxnSpMkLst>
        </pc:cxnChg>
        <pc:cxnChg chg="del mod">
          <ac:chgData name="Seth Petry-Johnson" userId="9311b3db184b81f9" providerId="LiveId" clId="{BD444F2A-B59C-42F0-A285-C3AA51961C5F}" dt="2023-01-07T17:27:33.651" v="82" actId="478"/>
          <ac:cxnSpMkLst>
            <pc:docMk/>
            <pc:sldMk cId="623483650" sldId="453"/>
            <ac:cxnSpMk id="24" creationId="{728F3C26-0D9C-E5E1-CF11-CAA821DF1F3B}"/>
          </ac:cxnSpMkLst>
        </pc:cxnChg>
        <pc:cxnChg chg="del mod">
          <ac:chgData name="Seth Petry-Johnson" userId="9311b3db184b81f9" providerId="LiveId" clId="{BD444F2A-B59C-42F0-A285-C3AA51961C5F}" dt="2023-01-07T17:25:50.954" v="57" actId="478"/>
          <ac:cxnSpMkLst>
            <pc:docMk/>
            <pc:sldMk cId="623483650" sldId="453"/>
            <ac:cxnSpMk id="25" creationId="{D7F1324A-7731-A517-6B1E-6166669A93D9}"/>
          </ac:cxnSpMkLst>
        </pc:cxnChg>
        <pc:cxnChg chg="del mod">
          <ac:chgData name="Seth Petry-Johnson" userId="9311b3db184b81f9" providerId="LiveId" clId="{BD444F2A-B59C-42F0-A285-C3AA51961C5F}" dt="2023-01-07T17:27:33.651" v="82" actId="478"/>
          <ac:cxnSpMkLst>
            <pc:docMk/>
            <pc:sldMk cId="623483650" sldId="453"/>
            <ac:cxnSpMk id="27" creationId="{CDED95BB-FFCE-F54F-C2C0-EFA43B7EF72B}"/>
          </ac:cxnSpMkLst>
        </pc:cxnChg>
      </pc:sldChg>
      <pc:sldChg chg="addSp delSp modSp add mod modTransition modAnim modNotesTx">
        <pc:chgData name="Seth Petry-Johnson" userId="9311b3db184b81f9" providerId="LiveId" clId="{BD444F2A-B59C-42F0-A285-C3AA51961C5F}" dt="2023-01-09T00:58:50.726" v="6233" actId="6549"/>
        <pc:sldMkLst>
          <pc:docMk/>
          <pc:sldMk cId="1763470879" sldId="454"/>
        </pc:sldMkLst>
        <pc:spChg chg="add mod">
          <ac:chgData name="Seth Petry-Johnson" userId="9311b3db184b81f9" providerId="LiveId" clId="{BD444F2A-B59C-42F0-A285-C3AA51961C5F}" dt="2023-01-07T17:41:45.566" v="531" actId="207"/>
          <ac:spMkLst>
            <pc:docMk/>
            <pc:sldMk cId="1763470879" sldId="454"/>
            <ac:spMk id="2" creationId="{ACDE080E-2411-99DD-2CAE-8F7003AA8C8A}"/>
          </ac:spMkLst>
        </pc:spChg>
        <pc:spChg chg="del">
          <ac:chgData name="Seth Petry-Johnson" userId="9311b3db184b81f9" providerId="LiveId" clId="{BD444F2A-B59C-42F0-A285-C3AA51961C5F}" dt="2023-01-07T17:50:33.715" v="1214" actId="478"/>
          <ac:spMkLst>
            <pc:docMk/>
            <pc:sldMk cId="1763470879" sldId="454"/>
            <ac:spMk id="4" creationId="{ABDE6F31-155B-5F08-9A07-AD031BF8B111}"/>
          </ac:spMkLst>
        </pc:spChg>
        <pc:spChg chg="del">
          <ac:chgData name="Seth Petry-Johnson" userId="9311b3db184b81f9" providerId="LiveId" clId="{BD444F2A-B59C-42F0-A285-C3AA51961C5F}" dt="2023-01-07T17:50:33.715" v="1214" actId="478"/>
          <ac:spMkLst>
            <pc:docMk/>
            <pc:sldMk cId="1763470879" sldId="454"/>
            <ac:spMk id="5" creationId="{8C59D883-0253-EFF4-8539-C21AA21DFE6F}"/>
          </ac:spMkLst>
        </pc:spChg>
        <pc:spChg chg="add mod">
          <ac:chgData name="Seth Petry-Johnson" userId="9311b3db184b81f9" providerId="LiveId" clId="{BD444F2A-B59C-42F0-A285-C3AA51961C5F}" dt="2023-01-07T17:42:09.618" v="554" actId="20577"/>
          <ac:spMkLst>
            <pc:docMk/>
            <pc:sldMk cId="1763470879" sldId="454"/>
            <ac:spMk id="7" creationId="{036A249F-D3E9-14CB-CB5A-DA322FFED980}"/>
          </ac:spMkLst>
        </pc:spChg>
        <pc:spChg chg="del">
          <ac:chgData name="Seth Petry-Johnson" userId="9311b3db184b81f9" providerId="LiveId" clId="{BD444F2A-B59C-42F0-A285-C3AA51961C5F}" dt="2023-01-07T17:50:33.715" v="1214" actId="478"/>
          <ac:spMkLst>
            <pc:docMk/>
            <pc:sldMk cId="1763470879" sldId="454"/>
            <ac:spMk id="8" creationId="{EC22DAFC-8A8A-5D89-99CF-0025A740E5D0}"/>
          </ac:spMkLst>
        </pc:spChg>
        <pc:spChg chg="add mod">
          <ac:chgData name="Seth Petry-Johnson" userId="9311b3db184b81f9" providerId="LiveId" clId="{BD444F2A-B59C-42F0-A285-C3AA51961C5F}" dt="2023-01-07T17:42:54.186" v="647" actId="20577"/>
          <ac:spMkLst>
            <pc:docMk/>
            <pc:sldMk cId="1763470879" sldId="454"/>
            <ac:spMk id="11" creationId="{9DD24C22-2C36-2F36-CF1D-CD6A93BEA8F9}"/>
          </ac:spMkLst>
        </pc:spChg>
        <pc:spChg chg="add del mod">
          <ac:chgData name="Seth Petry-Johnson" userId="9311b3db184b81f9" providerId="LiveId" clId="{BD444F2A-B59C-42F0-A285-C3AA51961C5F}" dt="2023-01-07T17:48:31.092" v="993"/>
          <ac:spMkLst>
            <pc:docMk/>
            <pc:sldMk cId="1763470879" sldId="454"/>
            <ac:spMk id="14" creationId="{AC7D93F7-6BEB-DA4C-D254-0571AFB747D9}"/>
          </ac:spMkLst>
        </pc:spChg>
        <pc:spChg chg="add mod">
          <ac:chgData name="Seth Petry-Johnson" userId="9311b3db184b81f9" providerId="LiveId" clId="{BD444F2A-B59C-42F0-A285-C3AA51961C5F}" dt="2023-01-07T17:48:51.307" v="1072" actId="1037"/>
          <ac:spMkLst>
            <pc:docMk/>
            <pc:sldMk cId="1763470879" sldId="454"/>
            <ac:spMk id="17" creationId="{B1D77F54-902D-E668-3E01-99314AC5EB38}"/>
          </ac:spMkLst>
        </pc:spChg>
        <pc:picChg chg="add mod">
          <ac:chgData name="Seth Petry-Johnson" userId="9311b3db184b81f9" providerId="LiveId" clId="{BD444F2A-B59C-42F0-A285-C3AA51961C5F}" dt="2023-01-07T17:41:34.618" v="516" actId="1037"/>
          <ac:picMkLst>
            <pc:docMk/>
            <pc:sldMk cId="1763470879" sldId="454"/>
            <ac:picMk id="6" creationId="{00C71F98-E8BF-B39A-B892-C3404C7B91F5}"/>
          </ac:picMkLst>
        </pc:picChg>
        <pc:picChg chg="add mod">
          <ac:chgData name="Seth Petry-Johnson" userId="9311b3db184b81f9" providerId="LiveId" clId="{BD444F2A-B59C-42F0-A285-C3AA51961C5F}" dt="2023-01-07T17:42:03.621" v="533" actId="1076"/>
          <ac:picMkLst>
            <pc:docMk/>
            <pc:sldMk cId="1763470879" sldId="454"/>
            <ac:picMk id="9" creationId="{6D1C6520-D78C-50E4-B923-7AF3BF452ED3}"/>
          </ac:picMkLst>
        </pc:picChg>
        <pc:picChg chg="add mod">
          <ac:chgData name="Seth Petry-Johnson" userId="9311b3db184b81f9" providerId="LiveId" clId="{BD444F2A-B59C-42F0-A285-C3AA51961C5F}" dt="2023-01-07T17:42:28.889" v="556" actId="1076"/>
          <ac:picMkLst>
            <pc:docMk/>
            <pc:sldMk cId="1763470879" sldId="454"/>
            <ac:picMk id="12" creationId="{C4646A58-70F4-2C31-E4D3-79B7FDFA2C67}"/>
          </ac:picMkLst>
        </pc:picChg>
        <pc:picChg chg="add del mod">
          <ac:chgData name="Seth Petry-Johnson" userId="9311b3db184b81f9" providerId="LiveId" clId="{BD444F2A-B59C-42F0-A285-C3AA51961C5F}" dt="2023-01-07T17:48:31.092" v="993"/>
          <ac:picMkLst>
            <pc:docMk/>
            <pc:sldMk cId="1763470879" sldId="454"/>
            <ac:picMk id="13" creationId="{1CFFBF0D-2234-806D-BFB8-B97521D37291}"/>
          </ac:picMkLst>
        </pc:picChg>
        <pc:picChg chg="add mod">
          <ac:chgData name="Seth Petry-Johnson" userId="9311b3db184b81f9" providerId="LiveId" clId="{BD444F2A-B59C-42F0-A285-C3AA51961C5F}" dt="2023-01-07T17:59:07.729" v="2289" actId="1038"/>
          <ac:picMkLst>
            <pc:docMk/>
            <pc:sldMk cId="1763470879" sldId="454"/>
            <ac:picMk id="15" creationId="{A519D822-093A-1DD5-3592-679BD4054882}"/>
          </ac:picMkLst>
        </pc:picChg>
        <pc:picChg chg="del">
          <ac:chgData name="Seth Petry-Johnson" userId="9311b3db184b81f9" providerId="LiveId" clId="{BD444F2A-B59C-42F0-A285-C3AA51961C5F}" dt="2023-01-07T17:50:33.715" v="1214" actId="478"/>
          <ac:picMkLst>
            <pc:docMk/>
            <pc:sldMk cId="1763470879" sldId="454"/>
            <ac:picMk id="31" creationId="{F774B3BF-0ADE-741D-C03D-7B891815757B}"/>
          </ac:picMkLst>
        </pc:picChg>
        <pc:picChg chg="del">
          <ac:chgData name="Seth Petry-Johnson" userId="9311b3db184b81f9" providerId="LiveId" clId="{BD444F2A-B59C-42F0-A285-C3AA51961C5F}" dt="2023-01-07T17:50:33.715" v="1214" actId="478"/>
          <ac:picMkLst>
            <pc:docMk/>
            <pc:sldMk cId="1763470879" sldId="454"/>
            <ac:picMk id="34" creationId="{61E32506-8F68-1C87-1B8A-DAE45AEEBC1C}"/>
          </ac:picMkLst>
        </pc:picChg>
        <pc:picChg chg="del">
          <ac:chgData name="Seth Petry-Johnson" userId="9311b3db184b81f9" providerId="LiveId" clId="{BD444F2A-B59C-42F0-A285-C3AA51961C5F}" dt="2023-01-07T17:50:33.715" v="1214" actId="478"/>
          <ac:picMkLst>
            <pc:docMk/>
            <pc:sldMk cId="1763470879" sldId="454"/>
            <ac:picMk id="35" creationId="{BCE167AF-F324-1CFE-71E4-B3A035115D83}"/>
          </ac:picMkLst>
        </pc:picChg>
      </pc:sldChg>
      <pc:sldChg chg="add del">
        <pc:chgData name="Seth Petry-Johnson" userId="9311b3db184b81f9" providerId="LiveId" clId="{BD444F2A-B59C-42F0-A285-C3AA51961C5F}" dt="2023-01-07T17:44:15.972" v="725" actId="47"/>
        <pc:sldMkLst>
          <pc:docMk/>
          <pc:sldMk cId="639374937" sldId="455"/>
        </pc:sldMkLst>
      </pc:sldChg>
      <pc:sldChg chg="addSp delSp modSp add mod modTransition modAnim modNotesTx">
        <pc:chgData name="Seth Petry-Johnson" userId="9311b3db184b81f9" providerId="LiveId" clId="{BD444F2A-B59C-42F0-A285-C3AA51961C5F}" dt="2023-01-07T17:51:57.577" v="1359" actId="20577"/>
        <pc:sldMkLst>
          <pc:docMk/>
          <pc:sldMk cId="2633921895" sldId="455"/>
        </pc:sldMkLst>
        <pc:spChg chg="mod">
          <ac:chgData name="Seth Petry-Johnson" userId="9311b3db184b81f9" providerId="LiveId" clId="{BD444F2A-B59C-42F0-A285-C3AA51961C5F}" dt="2023-01-07T17:45:39.804" v="866" actId="1037"/>
          <ac:spMkLst>
            <pc:docMk/>
            <pc:sldMk cId="2633921895" sldId="455"/>
            <ac:spMk id="2" creationId="{ACDE080E-2411-99DD-2CAE-8F7003AA8C8A}"/>
          </ac:spMkLst>
        </pc:spChg>
        <pc:spChg chg="mod">
          <ac:chgData name="Seth Petry-Johnson" userId="9311b3db184b81f9" providerId="LiveId" clId="{BD444F2A-B59C-42F0-A285-C3AA51961C5F}" dt="2023-01-07T17:45:39.804" v="866" actId="1037"/>
          <ac:spMkLst>
            <pc:docMk/>
            <pc:sldMk cId="2633921895" sldId="455"/>
            <ac:spMk id="3" creationId="{E69EE550-A594-A27B-0511-ED404332CA0A}"/>
          </ac:spMkLst>
        </pc:spChg>
        <pc:spChg chg="del">
          <ac:chgData name="Seth Petry-Johnson" userId="9311b3db184b81f9" providerId="LiveId" clId="{BD444F2A-B59C-42F0-A285-C3AA51961C5F}" dt="2023-01-07T17:50:38.993" v="1215" actId="478"/>
          <ac:spMkLst>
            <pc:docMk/>
            <pc:sldMk cId="2633921895" sldId="455"/>
            <ac:spMk id="4" creationId="{ABDE6F31-155B-5F08-9A07-AD031BF8B111}"/>
          </ac:spMkLst>
        </pc:spChg>
        <pc:spChg chg="del">
          <ac:chgData name="Seth Petry-Johnson" userId="9311b3db184b81f9" providerId="LiveId" clId="{BD444F2A-B59C-42F0-A285-C3AA51961C5F}" dt="2023-01-07T17:50:38.993" v="1215" actId="478"/>
          <ac:spMkLst>
            <pc:docMk/>
            <pc:sldMk cId="2633921895" sldId="455"/>
            <ac:spMk id="5" creationId="{8C59D883-0253-EFF4-8539-C21AA21DFE6F}"/>
          </ac:spMkLst>
        </pc:spChg>
        <pc:spChg chg="mod">
          <ac:chgData name="Seth Petry-Johnson" userId="9311b3db184b81f9" providerId="LiveId" clId="{BD444F2A-B59C-42F0-A285-C3AA51961C5F}" dt="2023-01-07T17:45:39.804" v="866" actId="1037"/>
          <ac:spMkLst>
            <pc:docMk/>
            <pc:sldMk cId="2633921895" sldId="455"/>
            <ac:spMk id="7" creationId="{036A249F-D3E9-14CB-CB5A-DA322FFED980}"/>
          </ac:spMkLst>
        </pc:spChg>
        <pc:spChg chg="del">
          <ac:chgData name="Seth Petry-Johnson" userId="9311b3db184b81f9" providerId="LiveId" clId="{BD444F2A-B59C-42F0-A285-C3AA51961C5F}" dt="2023-01-07T17:50:38.993" v="1215" actId="478"/>
          <ac:spMkLst>
            <pc:docMk/>
            <pc:sldMk cId="2633921895" sldId="455"/>
            <ac:spMk id="8" creationId="{EC22DAFC-8A8A-5D89-99CF-0025A740E5D0}"/>
          </ac:spMkLst>
        </pc:spChg>
        <pc:spChg chg="mod">
          <ac:chgData name="Seth Petry-Johnson" userId="9311b3db184b81f9" providerId="LiveId" clId="{BD444F2A-B59C-42F0-A285-C3AA51961C5F}" dt="2023-01-07T17:45:39.804" v="866" actId="1037"/>
          <ac:spMkLst>
            <pc:docMk/>
            <pc:sldMk cId="2633921895" sldId="455"/>
            <ac:spMk id="10" creationId="{77D19F59-E7D9-719D-FFB2-D5AAC8E59386}"/>
          </ac:spMkLst>
        </pc:spChg>
        <pc:spChg chg="mod">
          <ac:chgData name="Seth Petry-Johnson" userId="9311b3db184b81f9" providerId="LiveId" clId="{BD444F2A-B59C-42F0-A285-C3AA51961C5F}" dt="2023-01-07T17:45:39.804" v="866" actId="1037"/>
          <ac:spMkLst>
            <pc:docMk/>
            <pc:sldMk cId="2633921895" sldId="455"/>
            <ac:spMk id="11" creationId="{9DD24C22-2C36-2F36-CF1D-CD6A93BEA8F9}"/>
          </ac:spMkLst>
        </pc:spChg>
        <pc:spChg chg="add mod">
          <ac:chgData name="Seth Petry-Johnson" userId="9311b3db184b81f9" providerId="LiveId" clId="{BD444F2A-B59C-42F0-A285-C3AA51961C5F}" dt="2023-01-07T17:48:39.954" v="998" actId="1076"/>
          <ac:spMkLst>
            <pc:docMk/>
            <pc:sldMk cId="2633921895" sldId="455"/>
            <ac:spMk id="14" creationId="{733E5721-45EE-81AC-DB1C-9BA3F71A9074}"/>
          </ac:spMkLst>
        </pc:spChg>
        <pc:spChg chg="mod">
          <ac:chgData name="Seth Petry-Johnson" userId="9311b3db184b81f9" providerId="LiveId" clId="{BD444F2A-B59C-42F0-A285-C3AA51961C5F}" dt="2023-01-07T17:45:39.804" v="866" actId="1037"/>
          <ac:spMkLst>
            <pc:docMk/>
            <pc:sldMk cId="2633921895" sldId="455"/>
            <ac:spMk id="26" creationId="{15066B4C-C6EF-EFFC-001A-411465BBB5D6}"/>
          </ac:spMkLst>
        </pc:spChg>
        <pc:spChg chg="mod">
          <ac:chgData name="Seth Petry-Johnson" userId="9311b3db184b81f9" providerId="LiveId" clId="{BD444F2A-B59C-42F0-A285-C3AA51961C5F}" dt="2023-01-07T17:45:39.804" v="866" actId="1037"/>
          <ac:spMkLst>
            <pc:docMk/>
            <pc:sldMk cId="2633921895" sldId="455"/>
            <ac:spMk id="42" creationId="{59692EA6-84C0-E98D-8A12-30CF0F903389}"/>
          </ac:spMkLst>
        </pc:spChg>
        <pc:picChg chg="mod">
          <ac:chgData name="Seth Petry-Johnson" userId="9311b3db184b81f9" providerId="LiveId" clId="{BD444F2A-B59C-42F0-A285-C3AA51961C5F}" dt="2023-01-07T17:45:39.804" v="866" actId="1037"/>
          <ac:picMkLst>
            <pc:docMk/>
            <pc:sldMk cId="2633921895" sldId="455"/>
            <ac:picMk id="6" creationId="{00C71F98-E8BF-B39A-B892-C3404C7B91F5}"/>
          </ac:picMkLst>
        </pc:picChg>
        <pc:picChg chg="mod">
          <ac:chgData name="Seth Petry-Johnson" userId="9311b3db184b81f9" providerId="LiveId" clId="{BD444F2A-B59C-42F0-A285-C3AA51961C5F}" dt="2023-01-07T17:45:39.804" v="866" actId="1037"/>
          <ac:picMkLst>
            <pc:docMk/>
            <pc:sldMk cId="2633921895" sldId="455"/>
            <ac:picMk id="9" creationId="{6D1C6520-D78C-50E4-B923-7AF3BF452ED3}"/>
          </ac:picMkLst>
        </pc:picChg>
        <pc:picChg chg="mod">
          <ac:chgData name="Seth Petry-Johnson" userId="9311b3db184b81f9" providerId="LiveId" clId="{BD444F2A-B59C-42F0-A285-C3AA51961C5F}" dt="2023-01-07T17:45:39.804" v="866" actId="1037"/>
          <ac:picMkLst>
            <pc:docMk/>
            <pc:sldMk cId="2633921895" sldId="455"/>
            <ac:picMk id="12" creationId="{C4646A58-70F4-2C31-E4D3-79B7FDFA2C67}"/>
          </ac:picMkLst>
        </pc:picChg>
        <pc:picChg chg="add mod">
          <ac:chgData name="Seth Petry-Johnson" userId="9311b3db184b81f9" providerId="LiveId" clId="{BD444F2A-B59C-42F0-A285-C3AA51961C5F}" dt="2023-01-07T17:49:11.369" v="1131" actId="1037"/>
          <ac:picMkLst>
            <pc:docMk/>
            <pc:sldMk cId="2633921895" sldId="455"/>
            <ac:picMk id="13" creationId="{3B41C56A-DDC0-F460-CAFF-DFA5D121032E}"/>
          </ac:picMkLst>
        </pc:picChg>
        <pc:picChg chg="mod">
          <ac:chgData name="Seth Petry-Johnson" userId="9311b3db184b81f9" providerId="LiveId" clId="{BD444F2A-B59C-42F0-A285-C3AA51961C5F}" dt="2023-01-07T17:45:39.804" v="866" actId="1037"/>
          <ac:picMkLst>
            <pc:docMk/>
            <pc:sldMk cId="2633921895" sldId="455"/>
            <ac:picMk id="28" creationId="{F1259443-B7CA-F34A-7B6B-C6EBFA17C235}"/>
          </ac:picMkLst>
        </pc:picChg>
        <pc:picChg chg="del">
          <ac:chgData name="Seth Petry-Johnson" userId="9311b3db184b81f9" providerId="LiveId" clId="{BD444F2A-B59C-42F0-A285-C3AA51961C5F}" dt="2023-01-07T17:50:38.993" v="1215" actId="478"/>
          <ac:picMkLst>
            <pc:docMk/>
            <pc:sldMk cId="2633921895" sldId="455"/>
            <ac:picMk id="31" creationId="{F774B3BF-0ADE-741D-C03D-7B891815757B}"/>
          </ac:picMkLst>
        </pc:picChg>
        <pc:picChg chg="del">
          <ac:chgData name="Seth Petry-Johnson" userId="9311b3db184b81f9" providerId="LiveId" clId="{BD444F2A-B59C-42F0-A285-C3AA51961C5F}" dt="2023-01-07T17:50:38.993" v="1215" actId="478"/>
          <ac:picMkLst>
            <pc:docMk/>
            <pc:sldMk cId="2633921895" sldId="455"/>
            <ac:picMk id="34" creationId="{61E32506-8F68-1C87-1B8A-DAE45AEEBC1C}"/>
          </ac:picMkLst>
        </pc:picChg>
        <pc:picChg chg="del">
          <ac:chgData name="Seth Petry-Johnson" userId="9311b3db184b81f9" providerId="LiveId" clId="{BD444F2A-B59C-42F0-A285-C3AA51961C5F}" dt="2023-01-07T17:50:38.993" v="1215" actId="478"/>
          <ac:picMkLst>
            <pc:docMk/>
            <pc:sldMk cId="2633921895" sldId="455"/>
            <ac:picMk id="35" creationId="{BCE167AF-F324-1CFE-71E4-B3A035115D83}"/>
          </ac:picMkLst>
        </pc:picChg>
        <pc:picChg chg="mod">
          <ac:chgData name="Seth Petry-Johnson" userId="9311b3db184b81f9" providerId="LiveId" clId="{BD444F2A-B59C-42F0-A285-C3AA51961C5F}" dt="2023-01-07T17:45:39.804" v="866" actId="1037"/>
          <ac:picMkLst>
            <pc:docMk/>
            <pc:sldMk cId="2633921895" sldId="455"/>
            <ac:picMk id="41" creationId="{3006A5B3-092C-8414-740C-CEFC4631F521}"/>
          </ac:picMkLst>
        </pc:picChg>
      </pc:sldChg>
      <pc:sldChg chg="addSp delSp modSp add mod modNotesTx">
        <pc:chgData name="Seth Petry-Johnson" userId="9311b3db184b81f9" providerId="LiveId" clId="{BD444F2A-B59C-42F0-A285-C3AA51961C5F}" dt="2023-01-07T17:52:53.100" v="1493" actId="20577"/>
        <pc:sldMkLst>
          <pc:docMk/>
          <pc:sldMk cId="3727941531" sldId="456"/>
        </pc:sldMkLst>
        <pc:spChg chg="del">
          <ac:chgData name="Seth Petry-Johnson" userId="9311b3db184b81f9" providerId="LiveId" clId="{BD444F2A-B59C-42F0-A285-C3AA51961C5F}" dt="2023-01-07T17:50:00.212" v="1204" actId="478"/>
          <ac:spMkLst>
            <pc:docMk/>
            <pc:sldMk cId="3727941531" sldId="456"/>
            <ac:spMk id="3" creationId="{E69EE550-A594-A27B-0511-ED404332CA0A}"/>
          </ac:spMkLst>
        </pc:spChg>
        <pc:spChg chg="del">
          <ac:chgData name="Seth Petry-Johnson" userId="9311b3db184b81f9" providerId="LiveId" clId="{BD444F2A-B59C-42F0-A285-C3AA51961C5F}" dt="2023-01-07T17:50:42.416" v="1216" actId="478"/>
          <ac:spMkLst>
            <pc:docMk/>
            <pc:sldMk cId="3727941531" sldId="456"/>
            <ac:spMk id="4" creationId="{ABDE6F31-155B-5F08-9A07-AD031BF8B111}"/>
          </ac:spMkLst>
        </pc:spChg>
        <pc:spChg chg="del">
          <ac:chgData name="Seth Petry-Johnson" userId="9311b3db184b81f9" providerId="LiveId" clId="{BD444F2A-B59C-42F0-A285-C3AA51961C5F}" dt="2023-01-07T17:50:42.416" v="1216" actId="478"/>
          <ac:spMkLst>
            <pc:docMk/>
            <pc:sldMk cId="3727941531" sldId="456"/>
            <ac:spMk id="5" creationId="{8C59D883-0253-EFF4-8539-C21AA21DFE6F}"/>
          </ac:spMkLst>
        </pc:spChg>
        <pc:spChg chg="del">
          <ac:chgData name="Seth Petry-Johnson" userId="9311b3db184b81f9" providerId="LiveId" clId="{BD444F2A-B59C-42F0-A285-C3AA51961C5F}" dt="2023-01-07T17:50:42.416" v="1216" actId="478"/>
          <ac:spMkLst>
            <pc:docMk/>
            <pc:sldMk cId="3727941531" sldId="456"/>
            <ac:spMk id="8" creationId="{EC22DAFC-8A8A-5D89-99CF-0025A740E5D0}"/>
          </ac:spMkLst>
        </pc:spChg>
        <pc:spChg chg="del">
          <ac:chgData name="Seth Petry-Johnson" userId="9311b3db184b81f9" providerId="LiveId" clId="{BD444F2A-B59C-42F0-A285-C3AA51961C5F}" dt="2023-01-07T17:50:09.978" v="1208" actId="478"/>
          <ac:spMkLst>
            <pc:docMk/>
            <pc:sldMk cId="3727941531" sldId="456"/>
            <ac:spMk id="10" creationId="{77D19F59-E7D9-719D-FFB2-D5AAC8E59386}"/>
          </ac:spMkLst>
        </pc:spChg>
        <pc:spChg chg="add del">
          <ac:chgData name="Seth Petry-Johnson" userId="9311b3db184b81f9" providerId="LiveId" clId="{BD444F2A-B59C-42F0-A285-C3AA51961C5F}" dt="2023-01-07T17:50:07.699" v="1207" actId="478"/>
          <ac:spMkLst>
            <pc:docMk/>
            <pc:sldMk cId="3727941531" sldId="456"/>
            <ac:spMk id="26" creationId="{15066B4C-C6EF-EFFC-001A-411465BBB5D6}"/>
          </ac:spMkLst>
        </pc:spChg>
        <pc:picChg chg="mod">
          <ac:chgData name="Seth Petry-Johnson" userId="9311b3db184b81f9" providerId="LiveId" clId="{BD444F2A-B59C-42F0-A285-C3AA51961C5F}" dt="2023-01-07T17:49:27.521" v="1170" actId="1037"/>
          <ac:picMkLst>
            <pc:docMk/>
            <pc:sldMk cId="3727941531" sldId="456"/>
            <ac:picMk id="13" creationId="{3B41C56A-DDC0-F460-CAFF-DFA5D121032E}"/>
          </ac:picMkLst>
        </pc:picChg>
        <pc:picChg chg="del">
          <ac:chgData name="Seth Petry-Johnson" userId="9311b3db184b81f9" providerId="LiveId" clId="{BD444F2A-B59C-42F0-A285-C3AA51961C5F}" dt="2023-01-07T17:50:11.690" v="1209" actId="478"/>
          <ac:picMkLst>
            <pc:docMk/>
            <pc:sldMk cId="3727941531" sldId="456"/>
            <ac:picMk id="28" creationId="{F1259443-B7CA-F34A-7B6B-C6EBFA17C235}"/>
          </ac:picMkLst>
        </pc:picChg>
        <pc:picChg chg="del">
          <ac:chgData name="Seth Petry-Johnson" userId="9311b3db184b81f9" providerId="LiveId" clId="{BD444F2A-B59C-42F0-A285-C3AA51961C5F}" dt="2023-01-07T17:50:42.416" v="1216" actId="478"/>
          <ac:picMkLst>
            <pc:docMk/>
            <pc:sldMk cId="3727941531" sldId="456"/>
            <ac:picMk id="31" creationId="{F774B3BF-0ADE-741D-C03D-7B891815757B}"/>
          </ac:picMkLst>
        </pc:picChg>
        <pc:picChg chg="del">
          <ac:chgData name="Seth Petry-Johnson" userId="9311b3db184b81f9" providerId="LiveId" clId="{BD444F2A-B59C-42F0-A285-C3AA51961C5F}" dt="2023-01-07T17:50:42.416" v="1216" actId="478"/>
          <ac:picMkLst>
            <pc:docMk/>
            <pc:sldMk cId="3727941531" sldId="456"/>
            <ac:picMk id="34" creationId="{61E32506-8F68-1C87-1B8A-DAE45AEEBC1C}"/>
          </ac:picMkLst>
        </pc:picChg>
        <pc:picChg chg="del">
          <ac:chgData name="Seth Petry-Johnson" userId="9311b3db184b81f9" providerId="LiveId" clId="{BD444F2A-B59C-42F0-A285-C3AA51961C5F}" dt="2023-01-07T17:50:42.416" v="1216" actId="478"/>
          <ac:picMkLst>
            <pc:docMk/>
            <pc:sldMk cId="3727941531" sldId="456"/>
            <ac:picMk id="35" creationId="{BCE167AF-F324-1CFE-71E4-B3A035115D83}"/>
          </ac:picMkLst>
        </pc:picChg>
      </pc:sldChg>
      <pc:sldChg chg="addSp delSp modSp add mod modNotesTx">
        <pc:chgData name="Seth Petry-Johnson" userId="9311b3db184b81f9" providerId="LiveId" clId="{BD444F2A-B59C-42F0-A285-C3AA51961C5F}" dt="2023-01-09T00:44:13.527" v="5115" actId="1035"/>
        <pc:sldMkLst>
          <pc:docMk/>
          <pc:sldMk cId="1896466684" sldId="457"/>
        </pc:sldMkLst>
        <pc:spChg chg="add mod">
          <ac:chgData name="Seth Petry-Johnson" userId="9311b3db184b81f9" providerId="LiveId" clId="{BD444F2A-B59C-42F0-A285-C3AA51961C5F}" dt="2023-01-09T00:44:13.527" v="5115" actId="1035"/>
          <ac:spMkLst>
            <pc:docMk/>
            <pc:sldMk cId="1896466684" sldId="457"/>
            <ac:spMk id="3" creationId="{BE9460D3-EC63-261F-DAE8-E6C0083B362E}"/>
          </ac:spMkLst>
        </pc:spChg>
        <pc:spChg chg="del">
          <ac:chgData name="Seth Petry-Johnson" userId="9311b3db184b81f9" providerId="LiveId" clId="{BD444F2A-B59C-42F0-A285-C3AA51961C5F}" dt="2023-01-07T17:50:20.859" v="1210" actId="478"/>
          <ac:spMkLst>
            <pc:docMk/>
            <pc:sldMk cId="1896466684" sldId="457"/>
            <ac:spMk id="3" creationId="{E69EE550-A594-A27B-0511-ED404332CA0A}"/>
          </ac:spMkLst>
        </pc:spChg>
        <pc:spChg chg="add mod">
          <ac:chgData name="Seth Petry-Johnson" userId="9311b3db184b81f9" providerId="LiveId" clId="{BD444F2A-B59C-42F0-A285-C3AA51961C5F}" dt="2023-01-09T00:44:13.527" v="5115" actId="1035"/>
          <ac:spMkLst>
            <pc:docMk/>
            <pc:sldMk cId="1896466684" sldId="457"/>
            <ac:spMk id="8" creationId="{06F5B354-65E9-50B5-AE58-9016340A6EF7}"/>
          </ac:spMkLst>
        </pc:spChg>
        <pc:spChg chg="del">
          <ac:chgData name="Seth Petry-Johnson" userId="9311b3db184b81f9" providerId="LiveId" clId="{BD444F2A-B59C-42F0-A285-C3AA51961C5F}" dt="2023-01-07T17:50:44.570" v="1217" actId="478"/>
          <ac:spMkLst>
            <pc:docMk/>
            <pc:sldMk cId="1896466684" sldId="457"/>
            <ac:spMk id="8" creationId="{EC22DAFC-8A8A-5D89-99CF-0025A740E5D0}"/>
          </ac:spMkLst>
        </pc:spChg>
        <pc:spChg chg="add mod">
          <ac:chgData name="Seth Petry-Johnson" userId="9311b3db184b81f9" providerId="LiveId" clId="{BD444F2A-B59C-42F0-A285-C3AA51961C5F}" dt="2023-01-09T00:44:13.527" v="5115" actId="1035"/>
          <ac:spMkLst>
            <pc:docMk/>
            <pc:sldMk cId="1896466684" sldId="457"/>
            <ac:spMk id="10" creationId="{685F9159-CB6D-142C-5DE6-88398E3EE0EE}"/>
          </ac:spMkLst>
        </pc:spChg>
        <pc:spChg chg="del">
          <ac:chgData name="Seth Petry-Johnson" userId="9311b3db184b81f9" providerId="LiveId" clId="{BD444F2A-B59C-42F0-A285-C3AA51961C5F}" dt="2023-01-07T17:50:24.098" v="1212" actId="478"/>
          <ac:spMkLst>
            <pc:docMk/>
            <pc:sldMk cId="1896466684" sldId="457"/>
            <ac:spMk id="10" creationId="{77D19F59-E7D9-719D-FFB2-D5AAC8E59386}"/>
          </ac:spMkLst>
        </pc:spChg>
        <pc:spChg chg="del">
          <ac:chgData name="Seth Petry-Johnson" userId="9311b3db184b81f9" providerId="LiveId" clId="{BD444F2A-B59C-42F0-A285-C3AA51961C5F}" dt="2023-01-07T17:50:22.507" v="1211" actId="478"/>
          <ac:spMkLst>
            <pc:docMk/>
            <pc:sldMk cId="1896466684" sldId="457"/>
            <ac:spMk id="26" creationId="{15066B4C-C6EF-EFFC-001A-411465BBB5D6}"/>
          </ac:spMkLst>
        </pc:spChg>
        <pc:picChg chg="mod">
          <ac:chgData name="Seth Petry-Johnson" userId="9311b3db184b81f9" providerId="LiveId" clId="{BD444F2A-B59C-42F0-A285-C3AA51961C5F}" dt="2023-01-07T17:49:41.970" v="1203" actId="1037"/>
          <ac:picMkLst>
            <pc:docMk/>
            <pc:sldMk cId="1896466684" sldId="457"/>
            <ac:picMk id="13" creationId="{3B41C56A-DDC0-F460-CAFF-DFA5D121032E}"/>
          </ac:picMkLst>
        </pc:picChg>
        <pc:picChg chg="del">
          <ac:chgData name="Seth Petry-Johnson" userId="9311b3db184b81f9" providerId="LiveId" clId="{BD444F2A-B59C-42F0-A285-C3AA51961C5F}" dt="2023-01-07T17:50:24.770" v="1213" actId="478"/>
          <ac:picMkLst>
            <pc:docMk/>
            <pc:sldMk cId="1896466684" sldId="457"/>
            <ac:picMk id="28" creationId="{F1259443-B7CA-F34A-7B6B-C6EBFA17C235}"/>
          </ac:picMkLst>
        </pc:picChg>
        <pc:picChg chg="del">
          <ac:chgData name="Seth Petry-Johnson" userId="9311b3db184b81f9" providerId="LiveId" clId="{BD444F2A-B59C-42F0-A285-C3AA51961C5F}" dt="2023-01-07T17:50:44.570" v="1217" actId="478"/>
          <ac:picMkLst>
            <pc:docMk/>
            <pc:sldMk cId="1896466684" sldId="457"/>
            <ac:picMk id="31" creationId="{F774B3BF-0ADE-741D-C03D-7B891815757B}"/>
          </ac:picMkLst>
        </pc:picChg>
        <pc:picChg chg="del">
          <ac:chgData name="Seth Petry-Johnson" userId="9311b3db184b81f9" providerId="LiveId" clId="{BD444F2A-B59C-42F0-A285-C3AA51961C5F}" dt="2023-01-07T17:50:44.570" v="1217" actId="478"/>
          <ac:picMkLst>
            <pc:docMk/>
            <pc:sldMk cId="1896466684" sldId="457"/>
            <ac:picMk id="34" creationId="{61E32506-8F68-1C87-1B8A-DAE45AEEBC1C}"/>
          </ac:picMkLst>
        </pc:picChg>
        <pc:picChg chg="del">
          <ac:chgData name="Seth Petry-Johnson" userId="9311b3db184b81f9" providerId="LiveId" clId="{BD444F2A-B59C-42F0-A285-C3AA51961C5F}" dt="2023-01-07T17:50:44.570" v="1217" actId="478"/>
          <ac:picMkLst>
            <pc:docMk/>
            <pc:sldMk cId="1896466684" sldId="457"/>
            <ac:picMk id="35" creationId="{BCE167AF-F324-1CFE-71E4-B3A035115D83}"/>
          </ac:picMkLst>
        </pc:picChg>
      </pc:sldChg>
      <pc:sldChg chg="addSp modSp add mod modTransition modAnim modNotesTx">
        <pc:chgData name="Seth Petry-Johnson" userId="9311b3db184b81f9" providerId="LiveId" clId="{BD444F2A-B59C-42F0-A285-C3AA51961C5F}" dt="2023-01-09T00:44:51.814" v="5200" actId="6549"/>
        <pc:sldMkLst>
          <pc:docMk/>
          <pc:sldMk cId="2013319998" sldId="458"/>
        </pc:sldMkLst>
        <pc:spChg chg="mod">
          <ac:chgData name="Seth Petry-Johnson" userId="9311b3db184b81f9" providerId="LiveId" clId="{BD444F2A-B59C-42F0-A285-C3AA51961C5F}" dt="2023-01-09T00:44:05.724" v="5092" actId="1037"/>
          <ac:spMkLst>
            <pc:docMk/>
            <pc:sldMk cId="2013319998" sldId="458"/>
            <ac:spMk id="2" creationId="{ACDE080E-2411-99DD-2CAE-8F7003AA8C8A}"/>
          </ac:spMkLst>
        </pc:spChg>
        <pc:spChg chg="add mod">
          <ac:chgData name="Seth Petry-Johnson" userId="9311b3db184b81f9" providerId="LiveId" clId="{BD444F2A-B59C-42F0-A285-C3AA51961C5F}" dt="2023-01-07T17:58:10.367" v="2237"/>
          <ac:spMkLst>
            <pc:docMk/>
            <pc:sldMk cId="2013319998" sldId="458"/>
            <ac:spMk id="3" creationId="{362EA329-35A3-E3C0-16C5-0606FA899B50}"/>
          </ac:spMkLst>
        </pc:spChg>
        <pc:spChg chg="mod">
          <ac:chgData name="Seth Petry-Johnson" userId="9311b3db184b81f9" providerId="LiveId" clId="{BD444F2A-B59C-42F0-A285-C3AA51961C5F}" dt="2023-01-09T00:44:05.724" v="5092" actId="1037"/>
          <ac:spMkLst>
            <pc:docMk/>
            <pc:sldMk cId="2013319998" sldId="458"/>
            <ac:spMk id="7" creationId="{036A249F-D3E9-14CB-CB5A-DA322FFED980}"/>
          </ac:spMkLst>
        </pc:spChg>
        <pc:spChg chg="add mod">
          <ac:chgData name="Seth Petry-Johnson" userId="9311b3db184b81f9" providerId="LiveId" clId="{BD444F2A-B59C-42F0-A285-C3AA51961C5F}" dt="2023-01-07T17:58:10.367" v="2237"/>
          <ac:spMkLst>
            <pc:docMk/>
            <pc:sldMk cId="2013319998" sldId="458"/>
            <ac:spMk id="8" creationId="{C175A4C6-3474-1D19-6A52-23D8C51E9342}"/>
          </ac:spMkLst>
        </pc:spChg>
        <pc:spChg chg="add mod">
          <ac:chgData name="Seth Petry-Johnson" userId="9311b3db184b81f9" providerId="LiveId" clId="{BD444F2A-B59C-42F0-A285-C3AA51961C5F}" dt="2023-01-07T17:58:10.367" v="2237"/>
          <ac:spMkLst>
            <pc:docMk/>
            <pc:sldMk cId="2013319998" sldId="458"/>
            <ac:spMk id="10" creationId="{6B6B1355-2060-1323-2681-090747BE556E}"/>
          </ac:spMkLst>
        </pc:spChg>
        <pc:spChg chg="mod">
          <ac:chgData name="Seth Petry-Johnson" userId="9311b3db184b81f9" providerId="LiveId" clId="{BD444F2A-B59C-42F0-A285-C3AA51961C5F}" dt="2023-01-09T00:44:05.724" v="5092" actId="1037"/>
          <ac:spMkLst>
            <pc:docMk/>
            <pc:sldMk cId="2013319998" sldId="458"/>
            <ac:spMk id="11" creationId="{9DD24C22-2C36-2F36-CF1D-CD6A93BEA8F9}"/>
          </ac:spMkLst>
        </pc:spChg>
        <pc:spChg chg="mod">
          <ac:chgData name="Seth Petry-Johnson" userId="9311b3db184b81f9" providerId="LiveId" clId="{BD444F2A-B59C-42F0-A285-C3AA51961C5F}" dt="2023-01-07T17:57:35.786" v="2234" actId="20577"/>
          <ac:spMkLst>
            <pc:docMk/>
            <pc:sldMk cId="2013319998" sldId="458"/>
            <ac:spMk id="14" creationId="{733E5721-45EE-81AC-DB1C-9BA3F71A9074}"/>
          </ac:spMkLst>
        </pc:spChg>
        <pc:spChg chg="add mod">
          <ac:chgData name="Seth Petry-Johnson" userId="9311b3db184b81f9" providerId="LiveId" clId="{BD444F2A-B59C-42F0-A285-C3AA51961C5F}" dt="2023-01-07T17:58:10.367" v="2237"/>
          <ac:spMkLst>
            <pc:docMk/>
            <pc:sldMk cId="2013319998" sldId="458"/>
            <ac:spMk id="15" creationId="{83CE5AC4-C3FC-E8A8-1C5B-5DC69E32A939}"/>
          </ac:spMkLst>
        </pc:spChg>
        <pc:spChg chg="add mod">
          <ac:chgData name="Seth Petry-Johnson" userId="9311b3db184b81f9" providerId="LiveId" clId="{BD444F2A-B59C-42F0-A285-C3AA51961C5F}" dt="2023-01-07T17:58:10.367" v="2237"/>
          <ac:spMkLst>
            <pc:docMk/>
            <pc:sldMk cId="2013319998" sldId="458"/>
            <ac:spMk id="17" creationId="{540FA2F0-C922-A61E-0F4B-4FB6570138BD}"/>
          </ac:spMkLst>
        </pc:spChg>
        <pc:spChg chg="add mod">
          <ac:chgData name="Seth Petry-Johnson" userId="9311b3db184b81f9" providerId="LiveId" clId="{BD444F2A-B59C-42F0-A285-C3AA51961C5F}" dt="2023-01-09T00:42:28.073" v="4915" actId="2711"/>
          <ac:spMkLst>
            <pc:docMk/>
            <pc:sldMk cId="2013319998" sldId="458"/>
            <ac:spMk id="18" creationId="{C2A840C7-CBA2-EC1E-847A-8B7D98977FDD}"/>
          </ac:spMkLst>
        </pc:spChg>
        <pc:spChg chg="add mod">
          <ac:chgData name="Seth Petry-Johnson" userId="9311b3db184b81f9" providerId="LiveId" clId="{BD444F2A-B59C-42F0-A285-C3AA51961C5F}" dt="2023-01-09T00:42:49.062" v="4937" actId="962"/>
          <ac:spMkLst>
            <pc:docMk/>
            <pc:sldMk cId="2013319998" sldId="458"/>
            <ac:spMk id="23" creationId="{338E8285-EE70-0EC8-63B3-5C4B9C46264D}"/>
          </ac:spMkLst>
        </pc:spChg>
        <pc:spChg chg="add mod">
          <ac:chgData name="Seth Petry-Johnson" userId="9311b3db184b81f9" providerId="LiveId" clId="{BD444F2A-B59C-42F0-A285-C3AA51961C5F}" dt="2023-01-09T00:43:29.782" v="5003" actId="962"/>
          <ac:spMkLst>
            <pc:docMk/>
            <pc:sldMk cId="2013319998" sldId="458"/>
            <ac:spMk id="24" creationId="{4D4EF8D3-E7B0-8DF6-8C1B-4A8E28C76798}"/>
          </ac:spMkLst>
        </pc:spChg>
        <pc:spChg chg="mod">
          <ac:chgData name="Seth Petry-Johnson" userId="9311b3db184b81f9" providerId="LiveId" clId="{BD444F2A-B59C-42F0-A285-C3AA51961C5F}" dt="2023-01-09T00:44:05.724" v="5092" actId="1037"/>
          <ac:spMkLst>
            <pc:docMk/>
            <pc:sldMk cId="2013319998" sldId="458"/>
            <ac:spMk id="42" creationId="{59692EA6-84C0-E98D-8A12-30CF0F903389}"/>
          </ac:spMkLst>
        </pc:spChg>
        <pc:picChg chg="mod">
          <ac:chgData name="Seth Petry-Johnson" userId="9311b3db184b81f9" providerId="LiveId" clId="{BD444F2A-B59C-42F0-A285-C3AA51961C5F}" dt="2023-01-09T00:44:05.724" v="5092" actId="1037"/>
          <ac:picMkLst>
            <pc:docMk/>
            <pc:sldMk cId="2013319998" sldId="458"/>
            <ac:picMk id="6" creationId="{00C71F98-E8BF-B39A-B892-C3404C7B91F5}"/>
          </ac:picMkLst>
        </pc:picChg>
        <pc:picChg chg="mod">
          <ac:chgData name="Seth Petry-Johnson" userId="9311b3db184b81f9" providerId="LiveId" clId="{BD444F2A-B59C-42F0-A285-C3AA51961C5F}" dt="2023-01-09T00:44:05.724" v="5092" actId="1037"/>
          <ac:picMkLst>
            <pc:docMk/>
            <pc:sldMk cId="2013319998" sldId="458"/>
            <ac:picMk id="9" creationId="{6D1C6520-D78C-50E4-B923-7AF3BF452ED3}"/>
          </ac:picMkLst>
        </pc:picChg>
        <pc:picChg chg="mod">
          <ac:chgData name="Seth Petry-Johnson" userId="9311b3db184b81f9" providerId="LiveId" clId="{BD444F2A-B59C-42F0-A285-C3AA51961C5F}" dt="2023-01-09T00:44:05.724" v="5092" actId="1037"/>
          <ac:picMkLst>
            <pc:docMk/>
            <pc:sldMk cId="2013319998" sldId="458"/>
            <ac:picMk id="12" creationId="{C4646A58-70F4-2C31-E4D3-79B7FDFA2C67}"/>
          </ac:picMkLst>
        </pc:picChg>
        <pc:picChg chg="mod">
          <ac:chgData name="Seth Petry-Johnson" userId="9311b3db184b81f9" providerId="LiveId" clId="{BD444F2A-B59C-42F0-A285-C3AA51961C5F}" dt="2023-01-07T17:57:24.288" v="2218" actId="1036"/>
          <ac:picMkLst>
            <pc:docMk/>
            <pc:sldMk cId="2013319998" sldId="458"/>
            <ac:picMk id="13" creationId="{3B41C56A-DDC0-F460-CAFF-DFA5D121032E}"/>
          </ac:picMkLst>
        </pc:picChg>
      </pc:sldChg>
      <pc:sldChg chg="addSp delSp modSp add mod modTransition modAnim modNotesTx">
        <pc:chgData name="Seth Petry-Johnson" userId="9311b3db184b81f9" providerId="LiveId" clId="{BD444F2A-B59C-42F0-A285-C3AA51961C5F}" dt="2023-01-08T16:34:54.056" v="2595"/>
        <pc:sldMkLst>
          <pc:docMk/>
          <pc:sldMk cId="3587976614" sldId="459"/>
        </pc:sldMkLst>
        <pc:spChg chg="del">
          <ac:chgData name="Seth Petry-Johnson" userId="9311b3db184b81f9" providerId="LiveId" clId="{BD444F2A-B59C-42F0-A285-C3AA51961C5F}" dt="2023-01-08T16:32:55.844" v="2585" actId="478"/>
          <ac:spMkLst>
            <pc:docMk/>
            <pc:sldMk cId="3587976614" sldId="459"/>
            <ac:spMk id="3" creationId="{8F940D27-029B-C74A-95FD-2A0352D387FF}"/>
          </ac:spMkLst>
        </pc:spChg>
        <pc:spChg chg="del">
          <ac:chgData name="Seth Petry-Johnson" userId="9311b3db184b81f9" providerId="LiveId" clId="{BD444F2A-B59C-42F0-A285-C3AA51961C5F}" dt="2023-01-08T16:32:57.300" v="2586" actId="478"/>
          <ac:spMkLst>
            <pc:docMk/>
            <pc:sldMk cId="3587976614" sldId="459"/>
            <ac:spMk id="5" creationId="{C2F9FFED-F9E8-89B3-A693-7780347C585C}"/>
          </ac:spMkLst>
        </pc:spChg>
        <pc:spChg chg="add mod">
          <ac:chgData name="Seth Petry-Johnson" userId="9311b3db184b81f9" providerId="LiveId" clId="{BD444F2A-B59C-42F0-A285-C3AA51961C5F}" dt="2023-01-08T16:33:11.970" v="2589" actId="14100"/>
          <ac:spMkLst>
            <pc:docMk/>
            <pc:sldMk cId="3587976614" sldId="459"/>
            <ac:spMk id="7" creationId="{825F3982-1BFE-32F4-F141-B75359EF248D}"/>
          </ac:spMkLst>
        </pc:spChg>
        <pc:spChg chg="mod">
          <ac:chgData name="Seth Petry-Johnson" userId="9311b3db184b81f9" providerId="LiveId" clId="{BD444F2A-B59C-42F0-A285-C3AA51961C5F}" dt="2023-01-08T16:32:49.245" v="2584" actId="1035"/>
          <ac:spMkLst>
            <pc:docMk/>
            <pc:sldMk cId="3587976614" sldId="459"/>
            <ac:spMk id="14" creationId="{416AD8CA-4EB7-5967-97EF-DF5262549C70}"/>
          </ac:spMkLst>
        </pc:spChg>
      </pc:sldChg>
      <pc:sldChg chg="delSp add mod modTransition delAnim modAnim modNotesTx">
        <pc:chgData name="Seth Petry-Johnson" userId="9311b3db184b81f9" providerId="LiveId" clId="{BD444F2A-B59C-42F0-A285-C3AA51961C5F}" dt="2023-01-08T22:39:13.305" v="2731" actId="478"/>
        <pc:sldMkLst>
          <pc:docMk/>
          <pc:sldMk cId="627798885" sldId="460"/>
        </pc:sldMkLst>
        <pc:cxnChg chg="del">
          <ac:chgData name="Seth Petry-Johnson" userId="9311b3db184b81f9" providerId="LiveId" clId="{BD444F2A-B59C-42F0-A285-C3AA51961C5F}" dt="2023-01-08T22:39:13.305" v="2731" actId="478"/>
          <ac:cxnSpMkLst>
            <pc:docMk/>
            <pc:sldMk cId="627798885" sldId="460"/>
            <ac:cxnSpMk id="38" creationId="{838C815C-9104-7172-AED5-F66D8C010065}"/>
          </ac:cxnSpMkLst>
        </pc:cxnChg>
      </pc:sldChg>
      <pc:sldChg chg="add modAnim modNotesTx">
        <pc:chgData name="Seth Petry-Johnson" userId="9311b3db184b81f9" providerId="LiveId" clId="{BD444F2A-B59C-42F0-A285-C3AA51961C5F}" dt="2023-01-08T22:39:25.560" v="2734"/>
        <pc:sldMkLst>
          <pc:docMk/>
          <pc:sldMk cId="827120653" sldId="461"/>
        </pc:sldMkLst>
      </pc:sldChg>
      <pc:sldChg chg="addSp delSp modSp add mod modTransition modAnim modNotesTx">
        <pc:chgData name="Seth Petry-Johnson" userId="9311b3db184b81f9" providerId="LiveId" clId="{BD444F2A-B59C-42F0-A285-C3AA51961C5F}" dt="2023-01-08T22:51:13.738" v="3555" actId="14100"/>
        <pc:sldMkLst>
          <pc:docMk/>
          <pc:sldMk cId="1427515937" sldId="462"/>
        </pc:sldMkLst>
        <pc:spChg chg="add mod">
          <ac:chgData name="Seth Petry-Johnson" userId="9311b3db184b81f9" providerId="LiveId" clId="{BD444F2A-B59C-42F0-A285-C3AA51961C5F}" dt="2023-01-08T22:49:07.784" v="3352" actId="14100"/>
          <ac:spMkLst>
            <pc:docMk/>
            <pc:sldMk cId="1427515937" sldId="462"/>
            <ac:spMk id="2" creationId="{34A515DF-6CD9-3DB5-6225-3D57A785731B}"/>
          </ac:spMkLst>
        </pc:spChg>
        <pc:spChg chg="add mod">
          <ac:chgData name="Seth Petry-Johnson" userId="9311b3db184b81f9" providerId="LiveId" clId="{BD444F2A-B59C-42F0-A285-C3AA51961C5F}" dt="2023-01-08T22:49:05.491" v="3351" actId="14100"/>
          <ac:spMkLst>
            <pc:docMk/>
            <pc:sldMk cId="1427515937" sldId="462"/>
            <ac:spMk id="3" creationId="{BB7BCE44-CD77-7706-B057-7015BAEDE9E5}"/>
          </ac:spMkLst>
        </pc:spChg>
        <pc:spChg chg="del">
          <ac:chgData name="Seth Petry-Johnson" userId="9311b3db184b81f9" providerId="LiveId" clId="{BD444F2A-B59C-42F0-A285-C3AA51961C5F}" dt="2023-01-08T22:47:27.876" v="3282" actId="478"/>
          <ac:spMkLst>
            <pc:docMk/>
            <pc:sldMk cId="1427515937" sldId="462"/>
            <ac:spMk id="29" creationId="{5A99629D-697B-9148-6390-4E3C20EBB223}"/>
          </ac:spMkLst>
        </pc:spChg>
        <pc:spChg chg="del">
          <ac:chgData name="Seth Petry-Johnson" userId="9311b3db184b81f9" providerId="LiveId" clId="{BD444F2A-B59C-42F0-A285-C3AA51961C5F}" dt="2023-01-08T22:47:25.500" v="3281" actId="478"/>
          <ac:spMkLst>
            <pc:docMk/>
            <pc:sldMk cId="1427515937" sldId="462"/>
            <ac:spMk id="31" creationId="{DD2A7881-E21A-ED3D-46E7-AF4B84DB7406}"/>
          </ac:spMkLst>
        </pc:spChg>
        <pc:spChg chg="del">
          <ac:chgData name="Seth Petry-Johnson" userId="9311b3db184b81f9" providerId="LiveId" clId="{BD444F2A-B59C-42F0-A285-C3AA51961C5F}" dt="2023-01-08T22:47:32.747" v="3284" actId="478"/>
          <ac:spMkLst>
            <pc:docMk/>
            <pc:sldMk cId="1427515937" sldId="462"/>
            <ac:spMk id="32" creationId="{410C2BB6-CF8B-B4ED-FE50-96A0850248CD}"/>
          </ac:spMkLst>
        </pc:spChg>
        <pc:spChg chg="del">
          <ac:chgData name="Seth Petry-Johnson" userId="9311b3db184b81f9" providerId="LiveId" clId="{BD444F2A-B59C-42F0-A285-C3AA51961C5F}" dt="2023-01-08T22:47:30.126" v="3283" actId="478"/>
          <ac:spMkLst>
            <pc:docMk/>
            <pc:sldMk cId="1427515937" sldId="462"/>
            <ac:spMk id="33" creationId="{565047C0-087E-8C96-D3AC-2C92B991AF77}"/>
          </ac:spMkLst>
        </pc:spChg>
        <pc:spChg chg="mod">
          <ac:chgData name="Seth Petry-Johnson" userId="9311b3db184b81f9" providerId="LiveId" clId="{BD444F2A-B59C-42F0-A285-C3AA51961C5F}" dt="2023-01-08T22:51:13.738" v="3555" actId="14100"/>
          <ac:spMkLst>
            <pc:docMk/>
            <pc:sldMk cId="1427515937" sldId="462"/>
            <ac:spMk id="38" creationId="{EEFC1A11-4937-1423-4698-E875CAB9E63D}"/>
          </ac:spMkLst>
        </pc:spChg>
        <pc:picChg chg="del">
          <ac:chgData name="Seth Petry-Johnson" userId="9311b3db184b81f9" providerId="LiveId" clId="{BD444F2A-B59C-42F0-A285-C3AA51961C5F}" dt="2023-01-08T22:47:34.836" v="3285" actId="478"/>
          <ac:picMkLst>
            <pc:docMk/>
            <pc:sldMk cId="1427515937" sldId="462"/>
            <ac:picMk id="30" creationId="{68274F70-98EB-46D5-6A9F-77AADE468398}"/>
          </ac:picMkLst>
        </pc:picChg>
        <pc:cxnChg chg="add mod">
          <ac:chgData name="Seth Petry-Johnson" userId="9311b3db184b81f9" providerId="LiveId" clId="{BD444F2A-B59C-42F0-A285-C3AA51961C5F}" dt="2023-01-08T22:49:05.491" v="3351" actId="14100"/>
          <ac:cxnSpMkLst>
            <pc:docMk/>
            <pc:sldMk cId="1427515937" sldId="462"/>
            <ac:cxnSpMk id="4" creationId="{AE4AC7DD-67E0-0C38-D733-B21EB9097DD5}"/>
          </ac:cxnSpMkLst>
        </pc:cxnChg>
      </pc:sldChg>
      <pc:sldChg chg="modSp add mod modTransition modNotesTx">
        <pc:chgData name="Seth Petry-Johnson" userId="9311b3db184b81f9" providerId="LiveId" clId="{BD444F2A-B59C-42F0-A285-C3AA51961C5F}" dt="2023-01-08T22:53:53.951" v="3983"/>
        <pc:sldMkLst>
          <pc:docMk/>
          <pc:sldMk cId="1944208419" sldId="463"/>
        </pc:sldMkLst>
        <pc:spChg chg="mod">
          <ac:chgData name="Seth Petry-Johnson" userId="9311b3db184b81f9" providerId="LiveId" clId="{BD444F2A-B59C-42F0-A285-C3AA51961C5F}" dt="2023-01-08T22:51:44.067" v="3604" actId="20577"/>
          <ac:spMkLst>
            <pc:docMk/>
            <pc:sldMk cId="1944208419" sldId="463"/>
            <ac:spMk id="3" creationId="{BB7BCE44-CD77-7706-B057-7015BAEDE9E5}"/>
          </ac:spMkLst>
        </pc:spChg>
        <pc:spChg chg="mod">
          <ac:chgData name="Seth Petry-Johnson" userId="9311b3db184b81f9" providerId="LiveId" clId="{BD444F2A-B59C-42F0-A285-C3AA51961C5F}" dt="2023-01-08T22:51:21.777" v="3556" actId="14100"/>
          <ac:spMkLst>
            <pc:docMk/>
            <pc:sldMk cId="1944208419" sldId="463"/>
            <ac:spMk id="38" creationId="{EEFC1A11-4937-1423-4698-E875CAB9E63D}"/>
          </ac:spMkLst>
        </pc:spChg>
        <pc:cxnChg chg="mod">
          <ac:chgData name="Seth Petry-Johnson" userId="9311b3db184b81f9" providerId="LiveId" clId="{BD444F2A-B59C-42F0-A285-C3AA51961C5F}" dt="2023-01-08T22:51:42.691" v="3589" actId="20577"/>
          <ac:cxnSpMkLst>
            <pc:docMk/>
            <pc:sldMk cId="1944208419" sldId="463"/>
            <ac:cxnSpMk id="4" creationId="{AE4AC7DD-67E0-0C38-D733-B21EB9097DD5}"/>
          </ac:cxnSpMkLst>
        </pc:cxnChg>
      </pc:sldChg>
      <pc:sldChg chg="modSp add mod modTransition modNotesTx">
        <pc:chgData name="Seth Petry-Johnson" userId="9311b3db184b81f9" providerId="LiveId" clId="{BD444F2A-B59C-42F0-A285-C3AA51961C5F}" dt="2023-01-08T22:56:50.883" v="4564" actId="20577"/>
        <pc:sldMkLst>
          <pc:docMk/>
          <pc:sldMk cId="1408017676" sldId="464"/>
        </pc:sldMkLst>
        <pc:spChg chg="mod">
          <ac:chgData name="Seth Petry-Johnson" userId="9311b3db184b81f9" providerId="LiveId" clId="{BD444F2A-B59C-42F0-A285-C3AA51961C5F}" dt="2023-01-08T22:53:37.794" v="3979" actId="20577"/>
          <ac:spMkLst>
            <pc:docMk/>
            <pc:sldMk cId="1408017676" sldId="464"/>
            <ac:spMk id="3" creationId="{BB7BCE44-CD77-7706-B057-7015BAEDE9E5}"/>
          </ac:spMkLst>
        </pc:spChg>
        <pc:spChg chg="mod">
          <ac:chgData name="Seth Petry-Johnson" userId="9311b3db184b81f9" providerId="LiveId" clId="{BD444F2A-B59C-42F0-A285-C3AA51961C5F}" dt="2023-01-08T22:53:22.396" v="3919" actId="1035"/>
          <ac:spMkLst>
            <pc:docMk/>
            <pc:sldMk cId="1408017676" sldId="464"/>
            <ac:spMk id="38" creationId="{EEFC1A11-4937-1423-4698-E875CAB9E63D}"/>
          </ac:spMkLst>
        </pc:spChg>
        <pc:cxnChg chg="mod">
          <ac:chgData name="Seth Petry-Johnson" userId="9311b3db184b81f9" providerId="LiveId" clId="{BD444F2A-B59C-42F0-A285-C3AA51961C5F}" dt="2023-01-08T22:53:35.812" v="3957" actId="20577"/>
          <ac:cxnSpMkLst>
            <pc:docMk/>
            <pc:sldMk cId="1408017676" sldId="464"/>
            <ac:cxnSpMk id="4" creationId="{AE4AC7DD-67E0-0C38-D733-B21EB9097DD5}"/>
          </ac:cxnSpMkLst>
        </pc:cxnChg>
      </pc:sldChg>
      <pc:sldChg chg="delSp add mod modTransition modAnim modNotesTx">
        <pc:chgData name="Seth Petry-Johnson" userId="9311b3db184b81f9" providerId="LiveId" clId="{BD444F2A-B59C-42F0-A285-C3AA51961C5F}" dt="2023-01-09T00:39:58.359" v="4835" actId="6549"/>
        <pc:sldMkLst>
          <pc:docMk/>
          <pc:sldMk cId="3901515849" sldId="465"/>
        </pc:sldMkLst>
        <pc:picChg chg="del">
          <ac:chgData name="Seth Petry-Johnson" userId="9311b3db184b81f9" providerId="LiveId" clId="{BD444F2A-B59C-42F0-A285-C3AA51961C5F}" dt="2023-01-09T00:39:19.111" v="4824" actId="478"/>
          <ac:picMkLst>
            <pc:docMk/>
            <pc:sldMk cId="3901515849" sldId="465"/>
            <ac:picMk id="7" creationId="{DC297F18-467C-CE64-1B84-446BDDF9981E}"/>
          </ac:picMkLst>
        </pc:picChg>
        <pc:picChg chg="del">
          <ac:chgData name="Seth Petry-Johnson" userId="9311b3db184b81f9" providerId="LiveId" clId="{BD444F2A-B59C-42F0-A285-C3AA51961C5F}" dt="2023-01-09T00:39:17.996" v="4823" actId="478"/>
          <ac:picMkLst>
            <pc:docMk/>
            <pc:sldMk cId="3901515849" sldId="465"/>
            <ac:picMk id="33" creationId="{4416659F-1CC0-4373-209C-A0322607E990}"/>
          </ac:picMkLst>
        </pc:picChg>
      </pc:sldChg>
      <pc:sldChg chg="modSp add mod ord modAnim modNotesTx">
        <pc:chgData name="Seth Petry-Johnson" userId="9311b3db184b81f9" providerId="LiveId" clId="{BD444F2A-B59C-42F0-A285-C3AA51961C5F}" dt="2023-01-09T01:20:10.424" v="6708"/>
        <pc:sldMkLst>
          <pc:docMk/>
          <pc:sldMk cId="848036813" sldId="466"/>
        </pc:sldMkLst>
        <pc:spChg chg="mod ord">
          <ac:chgData name="Seth Petry-Johnson" userId="9311b3db184b81f9" providerId="LiveId" clId="{BD444F2A-B59C-42F0-A285-C3AA51961C5F}" dt="2023-01-09T00:50:19.224" v="5580" actId="1038"/>
          <ac:spMkLst>
            <pc:docMk/>
            <pc:sldMk cId="848036813" sldId="466"/>
            <ac:spMk id="6" creationId="{30D80C6D-E43F-FE59-115B-933B4344AACA}"/>
          </ac:spMkLst>
        </pc:spChg>
        <pc:spChg chg="mod ord">
          <ac:chgData name="Seth Petry-Johnson" userId="9311b3db184b81f9" providerId="LiveId" clId="{BD444F2A-B59C-42F0-A285-C3AA51961C5F}" dt="2023-01-09T00:50:19.224" v="5580" actId="1038"/>
          <ac:spMkLst>
            <pc:docMk/>
            <pc:sldMk cId="848036813" sldId="466"/>
            <ac:spMk id="25" creationId="{877BD9E9-7300-B701-AA9D-88FC4511B7BE}"/>
          </ac:spMkLst>
        </pc:spChg>
        <pc:spChg chg="mod ord">
          <ac:chgData name="Seth Petry-Johnson" userId="9311b3db184b81f9" providerId="LiveId" clId="{BD444F2A-B59C-42F0-A285-C3AA51961C5F}" dt="2023-01-09T00:50:19.224" v="5580" actId="1038"/>
          <ac:spMkLst>
            <pc:docMk/>
            <pc:sldMk cId="848036813" sldId="466"/>
            <ac:spMk id="26" creationId="{862C117F-A6DF-B82C-7D86-1672160DCC92}"/>
          </ac:spMkLst>
        </pc:spChg>
      </pc:sldChg>
      <pc:sldChg chg="add modTransition modAnim modNotesTx">
        <pc:chgData name="Seth Petry-Johnson" userId="9311b3db184b81f9" providerId="LiveId" clId="{BD444F2A-B59C-42F0-A285-C3AA51961C5F}" dt="2023-01-09T02:05:39.994" v="7703" actId="6549"/>
        <pc:sldMkLst>
          <pc:docMk/>
          <pc:sldMk cId="3602518167" sldId="46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Welcome to my talk on burnout. </a:t>
            </a:r>
          </a:p>
          <a:p>
            <a:endParaRPr lang="en-US" sz="800" dirty="0"/>
          </a:p>
          <a:p>
            <a:r>
              <a:rPr lang="en-US" sz="800" dirty="0"/>
              <a:t>Let’s set the stage for this session by going back in time to 2020.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a:t>
            </a:fld>
            <a:endParaRPr lang="en-US"/>
          </a:p>
        </p:txBody>
      </p:sp>
    </p:spTree>
    <p:extLst>
      <p:ext uri="{BB962C8B-B14F-4D97-AF65-F5344CB8AC3E}">
        <p14:creationId xmlns:p14="http://schemas.microsoft.com/office/powerpoint/2010/main" val="420577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Autonomy, Mastery, and Purpose.</a:t>
            </a:r>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35609559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 That’s how I helped the developer with the newborn child, by giving him more autonomy in setting his working hours</a:t>
            </a:r>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building a very productive and healthy team.</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31572615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p:txBody>
      </p:sp>
      <p:sp>
        <p:nvSpPr>
          <p:cNvPr id="4" name="Slide Number Placeholder 3"/>
          <p:cNvSpPr>
            <a:spLocks noGrp="1"/>
          </p:cNvSpPr>
          <p:nvPr>
            <p:ph type="sldNum" sz="quarter" idx="5"/>
          </p:nvPr>
        </p:nvSpPr>
        <p:spPr/>
        <p:txBody>
          <a:bodyPr/>
          <a:lstStyle/>
          <a:p>
            <a:fld id="{B16C1312-4B18-4E3A-902A-FF9C4ADCB029}" type="slidenum">
              <a:rPr lang="en-US" smtClean="0"/>
              <a:t>104</a:t>
            </a:fld>
            <a:endParaRPr lang="en-US"/>
          </a:p>
        </p:txBody>
      </p:sp>
    </p:spTree>
    <p:extLst>
      <p:ext uri="{BB962C8B-B14F-4D97-AF65-F5344CB8AC3E}">
        <p14:creationId xmlns:p14="http://schemas.microsoft.com/office/powerpoint/2010/main" val="19124985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Did it move the needle?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If this image represented us at the start of this project, then maybe the “after” image is more like this…</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105</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better, and we’re moving in a better direction, but it takes time.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106</a:t>
            </a:fld>
            <a:endParaRPr lang="en-US"/>
          </a:p>
        </p:txBody>
      </p:sp>
    </p:spTree>
    <p:extLst>
      <p:ext uri="{BB962C8B-B14F-4D97-AF65-F5344CB8AC3E}">
        <p14:creationId xmlns:p14="http://schemas.microsoft.com/office/powerpoint/2010/main" val="36356689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we retained all of our key people, and morale got better. </a:t>
            </a:r>
          </a:p>
          <a:p>
            <a:endParaRPr lang="en-US" b="0" i="0" dirty="0"/>
          </a:p>
          <a:p>
            <a:r>
              <a:rPr lang="en-US" b="0" i="0" dirty="0"/>
              <a:t>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one thing the burnout survey IS responsible for is giving us a shared language to use when talking about burnout, and that’s really helpful to managers like me because it gives me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107</a:t>
            </a:fld>
            <a:endParaRPr lang="en-US"/>
          </a:p>
        </p:txBody>
      </p:sp>
    </p:spTree>
    <p:extLst>
      <p:ext uri="{BB962C8B-B14F-4D97-AF65-F5344CB8AC3E}">
        <p14:creationId xmlns:p14="http://schemas.microsoft.com/office/powerpoint/2010/main" val="356128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 and that’s OK.</a:t>
            </a:r>
          </a:p>
          <a:p>
            <a:endParaRPr lang="en-US" b="0" i="0" dirty="0"/>
          </a:p>
          <a:p>
            <a:r>
              <a:rPr lang="en-US" b="0" i="0" dirty="0"/>
              <a:t>Some of our staff leaned into the project, took the concepts to heart, and found their report useful.</a:t>
            </a:r>
          </a:p>
        </p:txBody>
      </p:sp>
      <p:sp>
        <p:nvSpPr>
          <p:cNvPr id="4" name="Slide Number Placeholder 3"/>
          <p:cNvSpPr>
            <a:spLocks noGrp="1"/>
          </p:cNvSpPr>
          <p:nvPr>
            <p:ph type="sldNum" sz="quarter" idx="5"/>
          </p:nvPr>
        </p:nvSpPr>
        <p:spPr/>
        <p:txBody>
          <a:bodyPr/>
          <a:lstStyle/>
          <a:p>
            <a:fld id="{B16C1312-4B18-4E3A-902A-FF9C4ADCB029}" type="slidenum">
              <a:rPr lang="en-US" smtClean="0"/>
              <a:t>108</a:t>
            </a:fld>
            <a:endParaRPr lang="en-US"/>
          </a:p>
        </p:txBody>
      </p:sp>
    </p:spTree>
    <p:extLst>
      <p:ext uri="{BB962C8B-B14F-4D97-AF65-F5344CB8AC3E}">
        <p14:creationId xmlns:p14="http://schemas.microsoft.com/office/powerpoint/2010/main" val="28149537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Other people could take it or leave it. They participated, but at the end of the day didn’t change a lot of their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109</a:t>
            </a:fld>
            <a:endParaRPr lang="en-US"/>
          </a:p>
        </p:txBody>
      </p:sp>
    </p:spTree>
    <p:extLst>
      <p:ext uri="{BB962C8B-B14F-4D97-AF65-F5344CB8AC3E}">
        <p14:creationId xmlns:p14="http://schemas.microsoft.com/office/powerpoint/2010/main" val="1773813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2.6 times more likely to seek a new job.</a:t>
            </a:r>
          </a:p>
          <a:p>
            <a:endParaRPr lang="en-US" b="1" dirty="0"/>
          </a:p>
          <a:p>
            <a:r>
              <a:rPr lang="en-US" b="0" dirty="0"/>
              <a:t>On average, replacing a full-time employee can cost of $15,000, so burnout-driven turnover can definitely affect your bottom line.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that after living through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rather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a few people actively resisted, either because they thought the whole idea was bunk or because they felt the survey was totally inaccurate for them.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But even the people that didn’t buy in still benefitted, because this project gave the management team tools and insights that we can use to improve their quality of life at work. And regardless of which model of burnout you ascribe to, and regardless of how you measure it, improving someone’s quality of life at work is going to reduce their experience of burnout.</a:t>
            </a:r>
            <a:endParaRPr lang="en-US" b="1" i="0" dirty="0"/>
          </a:p>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110</a:t>
            </a:fld>
            <a:endParaRPr lang="en-US"/>
          </a:p>
        </p:txBody>
      </p:sp>
    </p:spTree>
    <p:extLst>
      <p:ext uri="{BB962C8B-B14F-4D97-AF65-F5344CB8AC3E}">
        <p14:creationId xmlns:p14="http://schemas.microsoft.com/office/powerpoint/2010/main" val="18267617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So here are the key takeaways. </a:t>
            </a:r>
          </a:p>
        </p:txBody>
      </p:sp>
      <p:sp>
        <p:nvSpPr>
          <p:cNvPr id="4" name="Slide Number Placeholder 3"/>
          <p:cNvSpPr>
            <a:spLocks noGrp="1"/>
          </p:cNvSpPr>
          <p:nvPr>
            <p:ph type="sldNum" sz="quarter" idx="5"/>
          </p:nvPr>
        </p:nvSpPr>
        <p:spPr/>
        <p:txBody>
          <a:bodyPr/>
          <a:lstStyle/>
          <a:p>
            <a:fld id="{B16C1312-4B18-4E3A-902A-FF9C4ADCB029}" type="slidenum">
              <a:rPr lang="en-US" smtClean="0"/>
              <a:t>111</a:t>
            </a:fld>
            <a:endParaRPr lang="en-US"/>
          </a:p>
        </p:txBody>
      </p:sp>
    </p:spTree>
    <p:extLst>
      <p:ext uri="{BB962C8B-B14F-4D97-AF65-F5344CB8AC3E}">
        <p14:creationId xmlns:p14="http://schemas.microsoft.com/office/powerpoint/2010/main" val="27939289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112</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113</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poor performance at work, and anger management issues.</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a:t>
            </a:r>
          </a:p>
          <a:p>
            <a:endParaRPr lang="en-US" i="0" dirty="0"/>
          </a:p>
          <a:p>
            <a:r>
              <a:rPr lang="en-US" i="0" dirty="0"/>
              <a:t>But I can tell you that taking care of your mental health is a best practice, and you’ll be better equipped to handle burnout if your serotonin levels are balanced correctly, so it’s never a bad idea to check in with a doctor if you’re feeling those symptoms.</a:t>
            </a:r>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burnout gets worse over time,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You might remember that there was some stuff going down. There was a pandemic, there were politics, and basically the general upheaval of everything in our lives. </a:t>
            </a:r>
          </a:p>
          <a:p>
            <a:endParaRPr lang="en-US" sz="700" dirty="0"/>
          </a:p>
          <a:p>
            <a:r>
              <a:rPr lang="en-US" sz="700" dirty="0"/>
              <a:t>Lots of people were stressed out. Some were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was fine. But for us, it was 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 In either case, there’s going to be some sort of major muscular activity that needs to take place in a fairly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this fight or flight response has become obsolete, and that what we experience as burnout is the body running out of its adaptation energy reserves. </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the stress event doesn’t last super long. </a:t>
            </a:r>
          </a:p>
          <a:p>
            <a:endParaRPr lang="en-US" b="0" i="0" dirty="0"/>
          </a:p>
          <a:p>
            <a:r>
              <a:rPr lang="en-US" b="0" i="0" dirty="0"/>
              <a:t>But I’ve been on stressful teams, or on projects that worked under tight deadlines for months or even years. This book argues that fight or flight is just not appropriate at handling low-grade, constant stress over a long period and without any acute activity to discharge the tension. </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be happen slowly and be sort of subtle as your enthusiasm for your job starts to waver.</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stomach aches, and physical illness.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increase in intensity and number.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 in yourself</a:t>
            </a:r>
          </a:p>
          <a:p>
            <a:pPr marL="228600" indent="-228600">
              <a:buAutoNum type="arabicPeriod"/>
            </a:pPr>
            <a:r>
              <a:rPr lang="en-US" dirty="0"/>
              <a:t>When the feelings get bad enough, you start looking for an escape hatch. People in this stage can make very poor decisions in an attempt to “get out”, such as rage quitting a job </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themselves, and the increased workload started to make them leave too.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exposes us to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his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engagement and disengagement, symptoms start to worsen, and then eventually turn into depression and complete burnout.</a:t>
            </a:r>
          </a:p>
          <a:p>
            <a:endParaRPr lang="en-US" b="0" i="0" dirty="0"/>
          </a:p>
          <a:p>
            <a:r>
              <a:rPr lang="en-US" b="0" i="0" dirty="0"/>
              <a:t>It’s a more detailed model, but it tells the same story as the 5-stage model. </a:t>
            </a:r>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used in this project was the Maslach Burnout Inventory, and it takes a different approach.</a:t>
            </a:r>
          </a:p>
          <a:p>
            <a:endParaRPr lang="en-US" dirty="0"/>
          </a:p>
          <a:p>
            <a:r>
              <a:rPr lang="en-US" dirty="0"/>
              <a:t>Instead of modeling burnout as a linear progression through a set of phases, the MBI models burnout as three independent things: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802663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Lost energy for work, lost enthusiasm about the job, and lost confidence in your ability to do the job well. </a:t>
            </a:r>
          </a:p>
          <a:p>
            <a:endParaRPr lang="en-US" dirty="0"/>
          </a:p>
          <a:p>
            <a:r>
              <a:rPr lang="en-US" dirty="0"/>
              <a:t>To assess those things, the MBI measures the </a:t>
            </a:r>
            <a:r>
              <a:rPr lang="en-US" i="1" dirty="0"/>
              <a:t>frequency of three different types of feelings </a:t>
            </a:r>
            <a:r>
              <a:rPr lang="en-US" i="0" dirty="0"/>
              <a:t>that contribute to burnout.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t>
            </a:r>
            <a:r>
              <a:rPr lang="en-US" dirty="0"/>
              <a:t>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lend itself to </a:t>
            </a:r>
            <a:r>
              <a:rPr lang="en-US" i="1" dirty="0"/>
              <a:t>measuring </a:t>
            </a:r>
            <a:r>
              <a:rPr lang="en-US" i="0" dirty="0"/>
              <a:t>burnout.</a:t>
            </a:r>
          </a:p>
          <a:p>
            <a:endParaRPr lang="en-US" i="0" dirty="0"/>
          </a:p>
          <a:p>
            <a:r>
              <a:rPr lang="en-US" b="1" i="0" dirty="0"/>
              <a:t>(click)</a:t>
            </a:r>
          </a:p>
          <a:p>
            <a:r>
              <a:rPr lang="en-US" i="0" dirty="0"/>
              <a:t>By measuring frequency of feelings on a scale, the MBI can give us a more detailed model of how a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approaching a crisis.</a:t>
            </a:r>
            <a:endParaRPr lang="en-US" i="0" dirty="0"/>
          </a:p>
          <a:p>
            <a:endParaRPr lang="en-US" i="0" dirty="0"/>
          </a:p>
          <a:p>
            <a:r>
              <a:rPr lang="en-US" i="0" dirty="0"/>
              <a:t>And as we talked to people, we heard a lot of people mention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If you only feel effective at work a few times a year, you are more likely suffering from burnout than if you’re feeling effective and competent on a daily basis.</a:t>
            </a:r>
            <a:endParaRPr lang="en-US"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These numbers are kind of hard to evaluate in a vacuum. This report says I feel worn out by my job a few times a month, but how common is that? What’s the threshold between being burnt out and just having a bad day?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281489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experiencing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 indicated feeling exhaustion </a:t>
            </a:r>
            <a:r>
              <a:rPr lang="en-US" b="1" dirty="0"/>
              <a:t>more frequently than 69%</a:t>
            </a:r>
            <a:r>
              <a:rPr lang="en-US" b="0" dirty="0"/>
              <a:t> of the 22,000 people in the dataset.</a:t>
            </a:r>
          </a:p>
          <a:p>
            <a:endParaRPr lang="en-US" b="0" dirty="0"/>
          </a:p>
          <a:p>
            <a:r>
              <a:rPr lang="en-US" b="0" dirty="0"/>
              <a:t>I’m basically in the top third, which may be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so I’m in the top 18% which is definitely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determining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 It measures feelings of disengagement from work or people at work, but disengagement can have a number of different causes.</a:t>
            </a:r>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reason for feeling disengaged is doubting whether or not what you do actually matters.</a:t>
            </a:r>
          </a:p>
          <a:p>
            <a:endParaRPr lang="en-US" b="0" dirty="0"/>
          </a:p>
          <a:p>
            <a:r>
              <a:rPr lang="en-US" b="0" dirty="0"/>
              <a:t>This clearly isn’t an issue for me; I answered a “1” on this question, meaning </a:t>
            </a:r>
            <a:r>
              <a:rPr lang="en-US" b="0" i="0" dirty="0"/>
              <a:t>“a few times a year or less”. Not a frequent occurrence.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p>
          <a:p>
            <a:endParaRPr lang="en-US" b="0" i="0" dirty="0"/>
          </a:p>
          <a:p>
            <a:r>
              <a:rPr lang="en-US" b="0" i="0" dirty="0"/>
              <a:t>When I was coding, I would often work extra hours not because anyone told me I needed to, but because I was just really engaged with whatever I was building. I’m less likely to voluntarily spend my free time on my people management duties.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I’m naturally introverted and I like being in a quiet room and going deep into thought about something. Talking to people is a critical part of my leadership role, but that doesn’t mean I don’t wish I could just be left alone for bit chunks of time.</a:t>
            </a:r>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can provide some insight. They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I have plenty of weak areas and things I’m not great at, but I </a:t>
            </a:r>
            <a:r>
              <a:rPr lang="en-US" b="0" i="1" dirty="0"/>
              <a:t>have</a:t>
            </a:r>
            <a:r>
              <a:rPr lang="en-US" b="0" i="0" dirty="0"/>
              <a:t> spent a lot of time deliberately learning how to be better. I’ve read books, listened to podcasts, and have spent a lot of effort learning to compensate for the more introverted and left-brained parts of my personality to make me more effective in this role. And I think my results in the role demonstrate that. </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That feeling of making a difference and of playing a critical role is very fulfilling to me and counteracts some of the burnout I might otherwise be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any one of these scales by itself can indicate a different type of burnout profile.</a:t>
            </a:r>
            <a:endParaRPr lang="en-US" b="0" i="0" dirty="0"/>
          </a:p>
          <a:p>
            <a:endParaRPr lang="en-US" b="0" i="0" dirty="0"/>
          </a:p>
          <a:p>
            <a:r>
              <a:rPr lang="en-US" b="0" i="0" dirty="0"/>
              <a:t>The MBI categorizes people into five different “profiles” that indicate the primary type of burnout someone is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The other two scales are either not contributing, or have a moderate impact.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These people will usually also report feelings of low professional efficacy, but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They are energized, engaged, and feel good about the work they do. They can still have a bad day or a bad week, but overall they’re doing fine.</a:t>
            </a:r>
          </a:p>
          <a:p>
            <a:endParaRPr lang="en-US" b="0" dirty="0"/>
          </a:p>
          <a:p>
            <a:r>
              <a:rPr lang="en-US" b="0" dirty="0"/>
              <a:t>Lucky jerks. </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disengaged I am from my job, given all of the factors that go into a role like mine?</a:t>
            </a:r>
          </a:p>
          <a:p>
            <a:endParaRPr lang="en-US" b="0" i="0" dirty="0"/>
          </a:p>
          <a:p>
            <a:r>
              <a:rPr lang="en-US" b="1" i="0" dirty="0"/>
              <a:t>(click)</a:t>
            </a:r>
            <a:r>
              <a:rPr lang="en-US" b="0" i="0" dirty="0"/>
              <a:t> </a:t>
            </a:r>
          </a:p>
          <a:p>
            <a:endParaRPr lang="en-US" b="0" i="0" dirty="0"/>
          </a:p>
          <a:p>
            <a:r>
              <a:rPr lang="en-US" b="0" i="0" dirty="0"/>
              <a:t>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the results are across multiple takings of a test. If you repeat a reliable test under the same conditions, it will produce the same results; if the test produces random results, it’s not very reliable.</a:t>
            </a:r>
          </a:p>
          <a:p>
            <a:endParaRPr lang="en-US" b="0" dirty="0"/>
          </a:p>
          <a:p>
            <a:r>
              <a:rPr lang="en-US" b="0" dirty="0"/>
              <a:t>An analysis of over 84 published studies have confirmed that all three scales of the MBI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the thing it claims to measure. In the case of the MBI, it’s how well the scores actually reflect a person’s feelings of burnout.</a:t>
            </a:r>
          </a:p>
          <a:p>
            <a:endParaRPr lang="en-US" b="0" dirty="0"/>
          </a:p>
          <a:p>
            <a:r>
              <a:rPr lang="en-US" b="0" dirty="0"/>
              <a:t>Again, multiple additional studies have established the validity of the MBI and that the scores correlate with other measures of burnout and disengagement.</a:t>
            </a:r>
          </a:p>
          <a:p>
            <a:endParaRPr lang="en-US" b="0" dirty="0"/>
          </a:p>
          <a:p>
            <a:r>
              <a:rPr lang="en-US" b="0" dirty="0"/>
              <a:t>This was sufficient to tell me that the MBI is a valid tool for use at work, and not some nonsense that a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the Areas of </a:t>
            </a:r>
            <a:r>
              <a:rPr lang="en-US" dirty="0" err="1"/>
              <a:t>Worklife</a:t>
            </a:r>
            <a:r>
              <a:rPr lang="en-US" dirty="0"/>
              <a:t> Survey, which is a companion survey to the MBI. </a:t>
            </a:r>
          </a:p>
          <a:p>
            <a:endParaRPr lang="en-US" dirty="0"/>
          </a:p>
          <a:p>
            <a:r>
              <a:rPr lang="en-US" dirty="0"/>
              <a:t>Whereas the MBI measures burnout itself, the AWS </a:t>
            </a:r>
            <a:r>
              <a:rPr lang="en-US" i="0" dirty="0"/>
              <a:t>measures the </a:t>
            </a:r>
            <a:r>
              <a:rPr lang="en-US" b="1" i="0" dirty="0"/>
              <a:t>degree of fit</a:t>
            </a:r>
            <a:r>
              <a:rPr lang="en-US" i="0" dirty="0"/>
              <a:t>, or the </a:t>
            </a:r>
            <a:r>
              <a:rPr lang="en-US" b="1" i="0" dirty="0"/>
              <a:t>degree of mismatch</a:t>
            </a:r>
            <a:r>
              <a:rPr lang="en-US" i="0" dirty="0"/>
              <a:t>, that you feel with 6 aspects of your organization: Workload, Control over how you do your job, Rewards and recognition, Community or the organization’s social environment, Fairness, and Values. </a:t>
            </a:r>
          </a:p>
          <a:p>
            <a:endParaRPr lang="en-US" i="0" dirty="0"/>
          </a:p>
          <a:p>
            <a:r>
              <a:rPr lang="en-US" i="0" dirty="0"/>
              <a:t>Mismatches in these areas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instance, if you feel your workload is not manageable, and you don’t have time to develop professionally, that’s an obvious problem.</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33138079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Reward measures how well you feel your organization provides social and financial recognition for your contributions. Feeling underpaid or undervalued is another common factor that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136487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It’s also important that you share a values system with your organization; if your organization cares only about the bottom line, and you care deeply about helping people, you’re obviously going to have a hard time staying engaged with that organization.</a:t>
            </a:r>
          </a:p>
          <a:p>
            <a:endParaRPr lang="en-US" i="0" dirty="0"/>
          </a:p>
          <a:p>
            <a:r>
              <a:rPr lang="en-US" i="0" dirty="0"/>
              <a:t>I don’t have enough time to go into the AWS in detail, but it’s a very similar survey and can provide even more detailed information about your staff if you choose to roll it out.</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2454068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but the one you want to get is the MBI-GS for general use. </a:t>
            </a:r>
          </a:p>
          <a:p>
            <a:endParaRPr lang="en-US" dirty="0"/>
          </a:p>
          <a:p>
            <a:r>
              <a:rPr lang="en-US" dirty="0"/>
              <a:t>The occupation-specific ones have job-specific language that is only appropriate for people in those careers. </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wasn’t calibrated for COVID; the reports told us we </a:t>
            </a:r>
            <a:r>
              <a:rPr lang="en-US" i="1" dirty="0"/>
              <a:t>were </a:t>
            </a:r>
            <a:r>
              <a:rPr lang="en-US" i="0" dirty="0"/>
              <a:t>suffering from some widespread burnout, but so were most people. This comparison didn’t tell us whether we were doing better or worse than other companies </a:t>
            </a:r>
            <a:r>
              <a:rPr lang="en-US" i="1" dirty="0"/>
              <a:t>during COVID</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they may not be comfortable doing that if they’re afraid it will hurt their career if the results show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They recommend that you explain the survey as measuring </a:t>
            </a:r>
            <a:r>
              <a:rPr lang="en-US" b="1" dirty="0"/>
              <a:t>job-related attitudes</a:t>
            </a:r>
            <a:r>
              <a:rPr lang="en-US" b="0" dirty="0"/>
              <a:t> instead.</a:t>
            </a:r>
          </a:p>
          <a:p>
            <a:endParaRPr lang="en-US" b="0" dirty="0"/>
          </a:p>
          <a:p>
            <a:r>
              <a:rPr lang="en-US" b="0" dirty="0"/>
              <a:t>Once the measurements have been taken, of course, it’s appropriate to explain burnout and how the MBI is being used to measure it, you just want to avoid using the term “burnout” before the survey is taken.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err="1"/>
              <a:t>MindGarden</a:t>
            </a:r>
            <a:r>
              <a:rPr lang="en-US" dirty="0"/>
              <a:t> has an option for delivering the survey anonymously, and it’s even possible to set it up so that the respondents get a copy of their individual report, but no one else is able to link their specific results back to their identity. </a:t>
            </a:r>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means it needs to be voluntary. You can’t coerce people into participating.</a:t>
            </a:r>
          </a:p>
          <a:p>
            <a:endParaRPr lang="en-US" dirty="0"/>
          </a:p>
          <a:p>
            <a:r>
              <a:rPr lang="en-US" dirty="0"/>
              <a:t>Tell your teams in advance how the data will be used and the benefits of participating, and then let them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but on the whole we got a lot of data.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stress he was feeling as a result of that situation.</a:t>
            </a:r>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a:t>
            </a:r>
            <a:r>
              <a:rPr lang="en-US" b="0" dirty="0"/>
              <a:t>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of no sleep, without worrying that he was dropping a ball someone else would need to pick up</a:t>
            </a:r>
          </a:p>
          <a:p>
            <a:endParaRPr lang="en-US" b="0" i="0" dirty="0"/>
          </a:p>
          <a:p>
            <a:r>
              <a:rPr lang="en-US" b="0" i="0" dirty="0"/>
              <a:t>He was still productive, he was still working on stuff we needed to get done, and the team was still meetings its objectives. At the same time, he had flexibility to take advantage of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2500371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leader, you have power to directly address these feelings by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example,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267564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1/8/2023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1/8/2023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6.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7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7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2.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5"/>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7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2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32" name="!!Blue plug">
            <a:extLst>
              <a:ext uri="{FF2B5EF4-FFF2-40B4-BE49-F238E27FC236}">
                <a16:creationId xmlns:a16="http://schemas.microsoft.com/office/drawing/2014/main" id="{2E91E71E-B0F5-917B-EDC9-0E879F4585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22889" y="-1451429"/>
            <a:ext cx="6110232" cy="8343061"/>
          </a:xfrm>
          <a:prstGeom prst="rect">
            <a:avLst/>
          </a:prstGeom>
        </p:spPr>
      </p:pic>
      <p:sp>
        <p:nvSpPr>
          <p:cNvPr id="37" name="!!Line5">
            <a:extLst>
              <a:ext uri="{FF2B5EF4-FFF2-40B4-BE49-F238E27FC236}">
                <a16:creationId xmlns:a16="http://schemas.microsoft.com/office/drawing/2014/main" id="{70E42E45-B675-441C-C87F-E560CCC8BFC6}"/>
              </a:ext>
            </a:extLst>
          </p:cNvPr>
          <p:cNvSpPr txBox="1"/>
          <p:nvPr/>
        </p:nvSpPr>
        <p:spPr>
          <a:xfrm>
            <a:off x="8263991" y="-1151951"/>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104975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1049757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1108597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11668555"/>
            <a:ext cx="604346" cy="330502"/>
          </a:xfrm>
          <a:prstGeom prst="rect">
            <a:avLst/>
          </a:prstGeom>
        </p:spPr>
      </p:pic>
    </p:spTree>
    <p:extLst>
      <p:ext uri="{BB962C8B-B14F-4D97-AF65-F5344CB8AC3E}">
        <p14:creationId xmlns:p14="http://schemas.microsoft.com/office/powerpoint/2010/main" val="62348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7456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7456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7456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724991"/>
            <a:ext cx="594903" cy="330502"/>
          </a:xfrm>
          <a:prstGeom prst="rect">
            <a:avLst/>
          </a:prstGeom>
        </p:spPr>
      </p:pic>
      <p:pic>
        <p:nvPicPr>
          <p:cNvPr id="15" name="!!Lemonade" descr="See the source image">
            <a:extLst>
              <a:ext uri="{FF2B5EF4-FFF2-40B4-BE49-F238E27FC236}">
                <a16:creationId xmlns:a16="http://schemas.microsoft.com/office/drawing/2014/main" id="{A519D822-093A-1DD5-3592-679BD4054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409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7" name="!!Line6">
            <a:extLst>
              <a:ext uri="{FF2B5EF4-FFF2-40B4-BE49-F238E27FC236}">
                <a16:creationId xmlns:a16="http://schemas.microsoft.com/office/drawing/2014/main" id="{B1D77F54-902D-E668-3E01-99314AC5EB38}"/>
              </a:ext>
            </a:extLst>
          </p:cNvPr>
          <p:cNvSpPr txBox="1"/>
          <p:nvPr/>
        </p:nvSpPr>
        <p:spPr>
          <a:xfrm>
            <a:off x="13160862"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7634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6095999"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609600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112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3951948"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57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263392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909"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372794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
        <p:nvSpPr>
          <p:cNvPr id="3" name="!!Burnout summary 1">
            <a:extLst>
              <a:ext uri="{FF2B5EF4-FFF2-40B4-BE49-F238E27FC236}">
                <a16:creationId xmlns:a16="http://schemas.microsoft.com/office/drawing/2014/main" id="{BE9460D3-EC63-261F-DAE8-E6C0083B362E}"/>
              </a:ext>
            </a:extLst>
          </p:cNvPr>
          <p:cNvSpPr txBox="1"/>
          <p:nvPr/>
        </p:nvSpPr>
        <p:spPr>
          <a:xfrm>
            <a:off x="-4538353" y="665447"/>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8" name="!!Burnout summary 2">
            <a:extLst>
              <a:ext uri="{FF2B5EF4-FFF2-40B4-BE49-F238E27FC236}">
                <a16:creationId xmlns:a16="http://schemas.microsoft.com/office/drawing/2014/main" id="{06F5B354-65E9-50B5-AE58-9016340A6EF7}"/>
              </a:ext>
            </a:extLst>
          </p:cNvPr>
          <p:cNvSpPr txBox="1"/>
          <p:nvPr/>
        </p:nvSpPr>
        <p:spPr>
          <a:xfrm>
            <a:off x="-4538354" y="1190426"/>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10" name="!!Burnout summary 3">
            <a:extLst>
              <a:ext uri="{FF2B5EF4-FFF2-40B4-BE49-F238E27FC236}">
                <a16:creationId xmlns:a16="http://schemas.microsoft.com/office/drawing/2014/main" id="{685F9159-CB6D-142C-5DE6-88398E3EE0EE}"/>
              </a:ext>
            </a:extLst>
          </p:cNvPr>
          <p:cNvSpPr txBox="1"/>
          <p:nvPr/>
        </p:nvSpPr>
        <p:spPr>
          <a:xfrm>
            <a:off x="-4538354" y="1718123"/>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Tree>
    <p:extLst>
      <p:ext uri="{BB962C8B-B14F-4D97-AF65-F5344CB8AC3E}">
        <p14:creationId xmlns:p14="http://schemas.microsoft.com/office/powerpoint/2010/main" val="189646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652417"/>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177396"/>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2705093"/>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Tree>
    <p:extLst>
      <p:ext uri="{BB962C8B-B14F-4D97-AF65-F5344CB8AC3E}">
        <p14:creationId xmlns:p14="http://schemas.microsoft.com/office/powerpoint/2010/main" val="20133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5" grpId="0"/>
      <p:bldP spid="17"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4961969"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4961969"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4961969"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848036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1043111"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1043111"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1043111"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11424356" y="4324373"/>
            <a:ext cx="645707"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
        <p:nvSpPr>
          <p:cNvPr id="7" name="Rectangle: Rounded Corners 6">
            <a:extLst>
              <a:ext uri="{FF2B5EF4-FFF2-40B4-BE49-F238E27FC236}">
                <a16:creationId xmlns:a16="http://schemas.microsoft.com/office/drawing/2014/main" id="{825F3982-1BFE-32F4-F141-B75359EF248D}"/>
              </a:ext>
            </a:extLst>
          </p:cNvPr>
          <p:cNvSpPr/>
          <p:nvPr/>
        </p:nvSpPr>
        <p:spPr bwMode="auto">
          <a:xfrm>
            <a:off x="7086029" y="2647972"/>
            <a:ext cx="1245171" cy="126927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587976614"/>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pic>
        <p:nvPicPr>
          <p:cNvPr id="3" name="!!Score summary">
            <a:extLst>
              <a:ext uri="{FF2B5EF4-FFF2-40B4-BE49-F238E27FC236}">
                <a16:creationId xmlns:a16="http://schemas.microsoft.com/office/drawing/2014/main" id="{B34D0EE0-7871-2662-0EFF-C41F0AD26753}"/>
              </a:ext>
            </a:extLst>
          </p:cNvPr>
          <p:cNvPicPr>
            <a:picLocks noChangeAspect="1"/>
          </p:cNvPicPr>
          <p:nvPr/>
        </p:nvPicPr>
        <p:blipFill>
          <a:blip r:embed="rId4"/>
          <a:stretch>
            <a:fillRect/>
          </a:stretch>
        </p:blipFill>
        <p:spPr>
          <a:xfrm>
            <a:off x="1804390" y="130380"/>
            <a:ext cx="1053589" cy="322288"/>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Exhaust box">
            <a:extLst>
              <a:ext uri="{FF2B5EF4-FFF2-40B4-BE49-F238E27FC236}">
                <a16:creationId xmlns:a16="http://schemas.microsoft.com/office/drawing/2014/main" id="{BE16FA72-354F-D9AC-83C5-30202734B3EB}"/>
              </a:ext>
            </a:extLst>
          </p:cNvPr>
          <p:cNvGrpSpPr/>
          <p:nvPr/>
        </p:nvGrpSpPr>
        <p:grpSpPr>
          <a:xfrm>
            <a:off x="6202979" y="9487403"/>
            <a:ext cx="3169153" cy="1244145"/>
            <a:chOff x="3672188" y="5151724"/>
            <a:chExt cx="3169153" cy="1244145"/>
          </a:xfrm>
        </p:grpSpPr>
        <p:sp>
          <p:nvSpPr>
            <p:cNvPr id="5" name="Rectangle 4">
              <a:extLst>
                <a:ext uri="{FF2B5EF4-FFF2-40B4-BE49-F238E27FC236}">
                  <a16:creationId xmlns:a16="http://schemas.microsoft.com/office/drawing/2014/main" id="{DDB12AB3-C061-0524-6CDA-67BF7BBE238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028E17-FE5A-17AD-3C05-510BF36E1CB4}"/>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86FC3E2-5E2E-BC23-63C5-2F58815EB931}"/>
              </a:ext>
            </a:extLst>
          </p:cNvPr>
          <p:cNvGrpSpPr/>
          <p:nvPr/>
        </p:nvGrpSpPr>
        <p:grpSpPr>
          <a:xfrm>
            <a:off x="6202979" y="5525003"/>
            <a:ext cx="3169153" cy="1244145"/>
            <a:chOff x="3672188" y="5151724"/>
            <a:chExt cx="3169153" cy="1244145"/>
          </a:xfrm>
        </p:grpSpPr>
        <p:sp>
          <p:nvSpPr>
            <p:cNvPr id="14" name="Rectangle 13">
              <a:extLst>
                <a:ext uri="{FF2B5EF4-FFF2-40B4-BE49-F238E27FC236}">
                  <a16:creationId xmlns:a16="http://schemas.microsoft.com/office/drawing/2014/main" id="{7B50926B-50FD-95BF-E537-5493138ECC35}"/>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D63D9-915D-CF8A-CF11-AD735404DE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Cynic box">
            <a:extLst>
              <a:ext uri="{FF2B5EF4-FFF2-40B4-BE49-F238E27FC236}">
                <a16:creationId xmlns:a16="http://schemas.microsoft.com/office/drawing/2014/main" id="{50542669-60A2-2866-2426-711FC8916657}"/>
              </a:ext>
            </a:extLst>
          </p:cNvPr>
          <p:cNvGrpSpPr/>
          <p:nvPr/>
        </p:nvGrpSpPr>
        <p:grpSpPr>
          <a:xfrm>
            <a:off x="5824028" y="5632904"/>
            <a:ext cx="3543124" cy="1225096"/>
            <a:chOff x="3491214" y="5170774"/>
            <a:chExt cx="3543124" cy="1225096"/>
          </a:xfrm>
        </p:grpSpPr>
        <p:sp>
          <p:nvSpPr>
            <p:cNvPr id="5" name="Rectangle 4">
              <a:extLst>
                <a:ext uri="{FF2B5EF4-FFF2-40B4-BE49-F238E27FC236}">
                  <a16:creationId xmlns:a16="http://schemas.microsoft.com/office/drawing/2014/main" id="{7EE69295-1F48-CDCE-851C-E902D8B2663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86F81-5536-F92A-D4F0-0BAC05C54971}"/>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1" name="!!Cynic">
            <a:extLst>
              <a:ext uri="{FF2B5EF4-FFF2-40B4-BE49-F238E27FC236}">
                <a16:creationId xmlns:a16="http://schemas.microsoft.com/office/drawing/2014/main" id="{07AF513A-6628-377B-BA1C-DDC1049A4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Cynic box">
            <a:extLst>
              <a:ext uri="{FF2B5EF4-FFF2-40B4-BE49-F238E27FC236}">
                <a16:creationId xmlns:a16="http://schemas.microsoft.com/office/drawing/2014/main" id="{12B5247D-D86C-002B-3720-6A59D0904B0C}"/>
              </a:ext>
            </a:extLst>
          </p:cNvPr>
          <p:cNvGrpSpPr/>
          <p:nvPr/>
        </p:nvGrpSpPr>
        <p:grpSpPr>
          <a:xfrm>
            <a:off x="3480878" y="5632904"/>
            <a:ext cx="3543124" cy="1225096"/>
            <a:chOff x="3491214" y="5170774"/>
            <a:chExt cx="3543124" cy="1225096"/>
          </a:xfrm>
        </p:grpSpPr>
        <p:sp>
          <p:nvSpPr>
            <p:cNvPr id="26" name="Rectangle 25">
              <a:extLst>
                <a:ext uri="{FF2B5EF4-FFF2-40B4-BE49-F238E27FC236}">
                  <a16:creationId xmlns:a16="http://schemas.microsoft.com/office/drawing/2014/main" id="{E3B484AB-0FEF-4102-6C4F-9F3C10CE54D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15B725-FF43-2935-C051-B22F3782EF49}"/>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178E96E2-2780-FCEA-623B-BC91F1C64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6278BFE4-19D5-56D5-0DEA-80DCCBE25AA4}"/>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9E1EFECD-2DDE-1E77-8F26-CC9D9857C6E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80E9069-45E4-69BF-5BC0-6DCC10D44593}"/>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E2114505-9DB5-5D4C-6C46-ADFDD4676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DE51458B-B894-37F9-C5CB-26F3B63596EF}"/>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605919C4-09D9-54AF-B7A7-B95B441C23E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63D055-AA73-26D8-4DAE-5908BE9E148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70F3D01B-A8C4-0D85-EEC1-99329BFD0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07613065-295E-195D-7B19-6F0DCBEB9957}"/>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4193D44A-CD75-194F-4892-6CBE2520278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FF4F3D-D465-DEE9-C68F-7331BDD24FC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25" name="!!Efficacy">
            <a:extLst>
              <a:ext uri="{FF2B5EF4-FFF2-40B4-BE49-F238E27FC236}">
                <a16:creationId xmlns:a16="http://schemas.microsoft.com/office/drawing/2014/main" id="{CAFA191E-8D08-1F35-6096-AB541FC92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241799" y="68761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Efficacy box">
            <a:extLst>
              <a:ext uri="{FF2B5EF4-FFF2-40B4-BE49-F238E27FC236}">
                <a16:creationId xmlns:a16="http://schemas.microsoft.com/office/drawing/2014/main" id="{0247F08D-5533-15E7-E04B-6639C4B97422}"/>
              </a:ext>
            </a:extLst>
          </p:cNvPr>
          <p:cNvGrpSpPr/>
          <p:nvPr/>
        </p:nvGrpSpPr>
        <p:grpSpPr>
          <a:xfrm>
            <a:off x="7201094" y="9185729"/>
            <a:ext cx="3656499" cy="1225096"/>
            <a:chOff x="3540997" y="5170774"/>
            <a:chExt cx="3300345" cy="1225096"/>
          </a:xfrm>
        </p:grpSpPr>
        <p:sp>
          <p:nvSpPr>
            <p:cNvPr id="27" name="Rectangle 26">
              <a:extLst>
                <a:ext uri="{FF2B5EF4-FFF2-40B4-BE49-F238E27FC236}">
                  <a16:creationId xmlns:a16="http://schemas.microsoft.com/office/drawing/2014/main" id="{C3E13B18-2A65-9B48-AF2D-7B5454D6EA2B}"/>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ECA27C9-D47A-6E27-4476-ACC0CC2FABD5}"/>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6"/>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Efficacy">
            <a:extLst>
              <a:ext uri="{FF2B5EF4-FFF2-40B4-BE49-F238E27FC236}">
                <a16:creationId xmlns:a16="http://schemas.microsoft.com/office/drawing/2014/main" id="{0D0C0D77-8EAE-0C23-E843-1BD4D462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889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Efficacy box">
            <a:extLst>
              <a:ext uri="{FF2B5EF4-FFF2-40B4-BE49-F238E27FC236}">
                <a16:creationId xmlns:a16="http://schemas.microsoft.com/office/drawing/2014/main" id="{2163E323-C773-1842-D909-46E06A41C249}"/>
              </a:ext>
            </a:extLst>
          </p:cNvPr>
          <p:cNvGrpSpPr/>
          <p:nvPr/>
        </p:nvGrpSpPr>
        <p:grpSpPr>
          <a:xfrm>
            <a:off x="5588194" y="5718629"/>
            <a:ext cx="3656499" cy="1225096"/>
            <a:chOff x="3540997" y="5170774"/>
            <a:chExt cx="3300345" cy="1225096"/>
          </a:xfrm>
        </p:grpSpPr>
        <p:sp>
          <p:nvSpPr>
            <p:cNvPr id="10" name="Rectangle 9">
              <a:extLst>
                <a:ext uri="{FF2B5EF4-FFF2-40B4-BE49-F238E27FC236}">
                  <a16:creationId xmlns:a16="http://schemas.microsoft.com/office/drawing/2014/main" id="{D8346732-3025-4FFC-BBDA-473E0D4F56DD}"/>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C684F2-2D06-18B6-F713-74AE88AC1A4C}"/>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25" name="!!Cynic">
            <a:extLst>
              <a:ext uri="{FF2B5EF4-FFF2-40B4-BE49-F238E27FC236}">
                <a16:creationId xmlns:a16="http://schemas.microsoft.com/office/drawing/2014/main" id="{57E632A2-E3C7-6CE4-51FF-3F12C68FF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48992" y="69160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Cynic box">
            <a:extLst>
              <a:ext uri="{FF2B5EF4-FFF2-40B4-BE49-F238E27FC236}">
                <a16:creationId xmlns:a16="http://schemas.microsoft.com/office/drawing/2014/main" id="{6646F546-666A-3F56-37F0-F89F5F77F529}"/>
              </a:ext>
            </a:extLst>
          </p:cNvPr>
          <p:cNvGrpSpPr/>
          <p:nvPr/>
        </p:nvGrpSpPr>
        <p:grpSpPr>
          <a:xfrm>
            <a:off x="3480878" y="9150804"/>
            <a:ext cx="3543124" cy="1225096"/>
            <a:chOff x="3491214" y="5170774"/>
            <a:chExt cx="3543124" cy="1225096"/>
          </a:xfrm>
        </p:grpSpPr>
        <p:sp>
          <p:nvSpPr>
            <p:cNvPr id="27" name="Rectangle 26">
              <a:extLst>
                <a:ext uri="{FF2B5EF4-FFF2-40B4-BE49-F238E27FC236}">
                  <a16:creationId xmlns:a16="http://schemas.microsoft.com/office/drawing/2014/main" id="{6AB4031A-729F-5A21-261F-26B75FE04F8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23461F-F1A9-FEC5-99C9-C902E2FA8C6F}"/>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124209"/>
            <a:ext cx="1071211" cy="383471"/>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do not have time to do the work that must be done”</a:t>
            </a:r>
          </a:p>
        </p:txBody>
      </p:sp>
      <p:cxnSp>
        <p:nvCxnSpPr>
          <p:cNvPr id="4" name="Line 1">
            <a:extLst>
              <a:ext uri="{FF2B5EF4-FFF2-40B4-BE49-F238E27FC236}">
                <a16:creationId xmlns:a16="http://schemas.microsoft.com/office/drawing/2014/main" id="{AE4AC7DD-67E0-0C38-D733-B21EB9097DD5}"/>
              </a:ext>
            </a:extLst>
          </p:cNvPr>
          <p:cNvCxnSpPr>
            <a:cxnSpLocks/>
            <a:endCxn id="3" idx="1"/>
          </p:cNvCxnSpPr>
          <p:nvPr/>
        </p:nvCxnSpPr>
        <p:spPr>
          <a:xfrm>
            <a:off x="4772354" y="3507680"/>
            <a:ext cx="1268113" cy="227908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5159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788618"/>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receive recognition from others for my work”</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3970403"/>
            <a:ext cx="1268113" cy="181635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208419"/>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4833647"/>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“My values and the organization’s values are alike”</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5015432"/>
            <a:ext cx="1268113" cy="77132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017676"/>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a:extLst>
              <a:ext uri="{FF2B5EF4-FFF2-40B4-BE49-F238E27FC236}">
                <a16:creationId xmlns:a16="http://schemas.microsoft.com/office/drawing/2014/main" id="{C536ECEC-F703-8530-4A7A-CF1D5A3BE9AB}"/>
              </a:ext>
            </a:extLst>
          </p:cNvPr>
          <p:cNvPicPr>
            <a:picLocks noChangeAspect="1"/>
          </p:cNvPicPr>
          <p:nvPr/>
        </p:nvPicPr>
        <p:blipFill>
          <a:blip r:embed="rId10"/>
          <a:stretch>
            <a:fillRect/>
          </a:stretch>
        </p:blipFill>
        <p:spPr>
          <a:xfrm>
            <a:off x="10149116" y="5685050"/>
            <a:ext cx="930373" cy="426288"/>
          </a:xfrm>
          <a:prstGeom prst="rect">
            <a:avLst/>
          </a:prstGeom>
        </p:spPr>
      </p:pic>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1"/>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EB1BC8-F790-9D6E-541D-9999AADD5227}"/>
              </a:ext>
            </a:extLst>
          </p:cNvPr>
          <p:cNvPicPr>
            <a:picLocks noChangeAspect="1"/>
          </p:cNvPicPr>
          <p:nvPr/>
        </p:nvPicPr>
        <p:blipFill>
          <a:blip r:embed="rId10"/>
          <a:stretch>
            <a:fillRect/>
          </a:stretch>
        </p:blipFill>
        <p:spPr>
          <a:xfrm>
            <a:off x="1282502" y="5722775"/>
            <a:ext cx="841728" cy="388564"/>
          </a:xfrm>
          <a:prstGeom prst="rect">
            <a:avLst/>
          </a:prstGeom>
        </p:spPr>
      </p:pic>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1"/>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02518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22980</TotalTime>
  <Words>13463</Words>
  <Application>Microsoft Office PowerPoint</Application>
  <PresentationFormat>Widescreen</PresentationFormat>
  <Paragraphs>1636</Paragraphs>
  <Slides>113</Slides>
  <Notes>113</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8</cp:revision>
  <dcterms:created xsi:type="dcterms:W3CDTF">2022-12-07T14:28:07Z</dcterms:created>
  <dcterms:modified xsi:type="dcterms:W3CDTF">2023-01-09T02:05:41Z</dcterms:modified>
</cp:coreProperties>
</file>